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0.51931330472102999</c:v>
                </c:pt>
                <c:pt idx="1">
                  <c:v>0.47210300429184548</c:v>
                </c:pt>
                <c:pt idx="2">
                  <c:v>2.1459227467811159E-3</c:v>
                </c:pt>
                <c:pt idx="3">
                  <c:v>6.4377682403433476E-3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Sheet1!$B$2:$B$6</c:f>
              <c:numCache>
                <c:formatCode>0.0</c:formatCode>
                <c:ptCount val="5"/>
                <c:pt idx="0">
                  <c:v>5.4667241164750786</c:v>
                </c:pt>
                <c:pt idx="1">
                  <c:v>6.3186773460266838</c:v>
                </c:pt>
                <c:pt idx="2">
                  <c:v>6.3548761157414457</c:v>
                </c:pt>
                <c:pt idx="3">
                  <c:v>6.3634984623980193</c:v>
                </c:pt>
                <c:pt idx="4">
                  <c:v>6.4376496037855144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Sheet1!$G$2:$G$5</c:f>
              <c:numCache>
                <c:formatCode>0.0;;</c:formatCode>
                <c:ptCount val="4"/>
                <c:pt idx="0">
                  <c:v>6.050801252604777</c:v>
                </c:pt>
                <c:pt idx="1">
                  <c:v>6.3679296641006253</c:v>
                </c:pt>
                <c:pt idx="2">
                  <c:v>5.9035176058517909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3.949198747395223</c:v>
                </c:pt>
                <c:pt idx="1">
                  <c:v>3.6320703358993747</c:v>
                </c:pt>
                <c:pt idx="2">
                  <c:v>4.0964823941482091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Sheet1!$G$2:$G$5</c:f>
              <c:numCache>
                <c:formatCode>0.0;;</c:formatCode>
                <c:ptCount val="4"/>
                <c:pt idx="0">
                  <c:v>8.248245299227472</c:v>
                </c:pt>
                <c:pt idx="1">
                  <c:v>8.4358773194898351</c:v>
                </c:pt>
                <c:pt idx="2">
                  <c:v>7.9348489026462543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1.751754700772528</c:v>
                </c:pt>
                <c:pt idx="1">
                  <c:v>1.5641226805101649</c:v>
                </c:pt>
                <c:pt idx="2">
                  <c:v>2.0651510973537457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Sheet1!$G$2:$G$5</c:f>
              <c:numCache>
                <c:formatCode>0.0;;</c:formatCode>
                <c:ptCount val="4"/>
                <c:pt idx="0">
                  <c:v>9.119213170355625</c:v>
                </c:pt>
                <c:pt idx="1">
                  <c:v>9.323984391945789</c:v>
                </c:pt>
                <c:pt idx="2">
                  <c:v>8.9956109987232029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0.88078682964437505</c:v>
                </c:pt>
                <c:pt idx="1">
                  <c:v>0.67601560805421101</c:v>
                </c:pt>
                <c:pt idx="2">
                  <c:v>1.0043890012767971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Sheet1!$F$2:$F$5</c:f>
              <c:numCache>
                <c:formatCode>0.0;;</c:formatCode>
                <c:ptCount val="4"/>
                <c:pt idx="0">
                  <c:v>3.1715132077646691</c:v>
                </c:pt>
                <c:pt idx="1">
                  <c:v>0</c:v>
                </c:pt>
                <c:pt idx="2">
                  <c:v>2.9374488403537731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Sheet1!$G$2:$G$5</c:f>
              <c:numCache>
                <c:formatCode>0.0;;</c:formatCode>
                <c:ptCount val="4"/>
                <c:pt idx="0">
                  <c:v>0</c:v>
                </c:pt>
                <c:pt idx="1">
                  <c:v>3.667484160372704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6.8284867922353314</c:v>
                </c:pt>
                <c:pt idx="1">
                  <c:v>6.3325158396272965</c:v>
                </c:pt>
                <c:pt idx="2">
                  <c:v>7.0625511596462269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(109)</c:v>
                </c:pt>
                <c:pt idx="1">
                  <c:v>Royal Hallamshire Hospital (-)</c:v>
                </c:pt>
                <c:pt idx="2">
                  <c:v>Northern General Hospital (80)</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(109)</c:v>
                </c:pt>
                <c:pt idx="1">
                  <c:v>Royal Hallamshire Hospital (-)</c:v>
                </c:pt>
                <c:pt idx="2">
                  <c:v>Northern General Hospital (80)</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(109)</c:v>
                </c:pt>
                <c:pt idx="1">
                  <c:v>Royal Hallamshire Hospital (-)</c:v>
                </c:pt>
                <c:pt idx="2">
                  <c:v>Northern General Hospital (80)</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(109)</c:v>
                </c:pt>
                <c:pt idx="1">
                  <c:v>Royal Hallamshire Hospital (-)</c:v>
                </c:pt>
                <c:pt idx="2">
                  <c:v>Northern General Hospital (80)</c:v>
                </c:pt>
                <c:pt idx="3">
                  <c:v>Weston Park Hospital (-)</c:v>
                </c:pt>
              </c:strCache>
            </c:strRef>
          </c:cat>
          <c:val>
            <c:numRef>
              <c:f>Sheet1!$G$2:$G$5</c:f>
              <c:numCache>
                <c:formatCode>0.0;;</c:formatCode>
                <c:ptCount val="4"/>
                <c:pt idx="0">
                  <c:v>7.1328407543053736</c:v>
                </c:pt>
                <c:pt idx="1">
                  <c:v>0</c:v>
                </c:pt>
                <c:pt idx="2">
                  <c:v>7.0932143933951517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(109)</c:v>
                </c:pt>
                <c:pt idx="1">
                  <c:v>Royal Hallamshire Hospital (-)</c:v>
                </c:pt>
                <c:pt idx="2">
                  <c:v>Northern General Hospital (80)</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(109)</c:v>
                </c:pt>
                <c:pt idx="1">
                  <c:v>Royal Hallamshire Hospital (-)</c:v>
                </c:pt>
                <c:pt idx="2">
                  <c:v>Northern General Hospital (80)</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(109)</c:v>
                </c:pt>
                <c:pt idx="1">
                  <c:v>Royal Hallamshire Hospital (-)</c:v>
                </c:pt>
                <c:pt idx="2">
                  <c:v>Northern General Hospital (80)</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2.8671592456946264</c:v>
                </c:pt>
                <c:pt idx="1">
                  <c:v>0</c:v>
                </c:pt>
                <c:pt idx="2">
                  <c:v>2.9067856066048483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Royal Hallamshire Hospital (168)</c:v>
                </c:pt>
                <c:pt idx="2">
                  <c:v>Northern General Hospital (267)</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Royal Hallamshire Hospital (168)</c:v>
                </c:pt>
                <c:pt idx="2">
                  <c:v>Northern General Hospital (267)</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Royal Hallamshire Hospital (168)</c:v>
                </c:pt>
                <c:pt idx="2">
                  <c:v>Northern General Hospital (267)</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Royal Hallamshire Hospital (168)</c:v>
                </c:pt>
                <c:pt idx="2">
                  <c:v>Northern General Hospital (267)</c:v>
                </c:pt>
                <c:pt idx="3">
                  <c:v>Weston Park Hospital (-)</c:v>
                </c:pt>
              </c:strCache>
            </c:strRef>
          </c:cat>
          <c:val>
            <c:numRef>
              <c:f>Sheet1!$G$2:$G$5</c:f>
              <c:numCache>
                <c:formatCode>0.0;;</c:formatCode>
                <c:ptCount val="4"/>
                <c:pt idx="0">
                  <c:v>8.9209947664936564</c:v>
                </c:pt>
                <c:pt idx="1">
                  <c:v>9.2699945240390758</c:v>
                </c:pt>
                <c:pt idx="2">
                  <c:v>8.8015586984157235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Royal Hallamshire Hospital (168)</c:v>
                </c:pt>
                <c:pt idx="2">
                  <c:v>Northern General Hospital (267)</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Royal Hallamshire Hospital (168)</c:v>
                </c:pt>
                <c:pt idx="2">
                  <c:v>Northern General Hospital (267)</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Royal Hallamshire Hospital (168)</c:v>
                </c:pt>
                <c:pt idx="2">
                  <c:v>Northern General Hospital (267)</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1.0790052335063436</c:v>
                </c:pt>
                <c:pt idx="1">
                  <c:v>0.73000547596092424</c:v>
                </c:pt>
                <c:pt idx="2">
                  <c:v>1.1984413015842765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Royal Hallamshire Hospital (127)</c:v>
                </c:pt>
                <c:pt idx="2">
                  <c:v>Northern General Hospital (203)</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Royal Hallamshire Hospital (127)</c:v>
                </c:pt>
                <c:pt idx="2">
                  <c:v>Northern General Hospital (203)</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Royal Hallamshire Hospital (127)</c:v>
                </c:pt>
                <c:pt idx="2">
                  <c:v>Northern General Hospital (203)</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Royal Hallamshire Hospital (127)</c:v>
                </c:pt>
                <c:pt idx="2">
                  <c:v>Northern General Hospital (203)</c:v>
                </c:pt>
                <c:pt idx="3">
                  <c:v>Weston Park Hospital (-)</c:v>
                </c:pt>
              </c:strCache>
            </c:strRef>
          </c:cat>
          <c:val>
            <c:numRef>
              <c:f>Sheet1!$G$2:$G$5</c:f>
              <c:numCache>
                <c:formatCode>0.0;;</c:formatCode>
                <c:ptCount val="4"/>
                <c:pt idx="0">
                  <c:v>8.4066670764017388</c:v>
                </c:pt>
                <c:pt idx="1">
                  <c:v>8.636914846507084</c:v>
                </c:pt>
                <c:pt idx="2">
                  <c:v>8.3863526613011459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Royal Hallamshire Hospital (127)</c:v>
                </c:pt>
                <c:pt idx="2">
                  <c:v>Northern General Hospital (203)</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Royal Hallamshire Hospital (127)</c:v>
                </c:pt>
                <c:pt idx="2">
                  <c:v>Northern General Hospital (203)</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Royal Hallamshire Hospital (127)</c:v>
                </c:pt>
                <c:pt idx="2">
                  <c:v>Northern General Hospital (203)</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1.5933329235982612</c:v>
                </c:pt>
                <c:pt idx="1">
                  <c:v>1.363085153492916</c:v>
                </c:pt>
                <c:pt idx="2">
                  <c:v>1.6136473386988541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(273)</c:v>
                </c:pt>
                <c:pt idx="1">
                  <c:v>Royal Hallamshire Hospital (113)</c:v>
                </c:pt>
                <c:pt idx="2">
                  <c:v>Northern General Hospital (147)</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(273)</c:v>
                </c:pt>
                <c:pt idx="1">
                  <c:v>Royal Hallamshire Hospital (113)</c:v>
                </c:pt>
                <c:pt idx="2">
                  <c:v>Northern General Hospital (147)</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(273)</c:v>
                </c:pt>
                <c:pt idx="1">
                  <c:v>Royal Hallamshire Hospital (113)</c:v>
                </c:pt>
                <c:pt idx="2">
                  <c:v>Northern General Hospital (147)</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(273)</c:v>
                </c:pt>
                <c:pt idx="1">
                  <c:v>Royal Hallamshire Hospital (113)</c:v>
                </c:pt>
                <c:pt idx="2">
                  <c:v>Northern General Hospital (147)</c:v>
                </c:pt>
                <c:pt idx="3">
                  <c:v>Weston Park Hospital (-)</c:v>
                </c:pt>
              </c:strCache>
            </c:strRef>
          </c:cat>
          <c:val>
            <c:numRef>
              <c:f>Sheet1!$G$2:$G$5</c:f>
              <c:numCache>
                <c:formatCode>0.0;;</c:formatCode>
                <c:ptCount val="4"/>
                <c:pt idx="0">
                  <c:v>7.7824441245481992</c:v>
                </c:pt>
                <c:pt idx="1">
                  <c:v>8.4408453444629039</c:v>
                </c:pt>
                <c:pt idx="2">
                  <c:v>7.3854805070182747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(273)</c:v>
                </c:pt>
                <c:pt idx="1">
                  <c:v>Royal Hallamshire Hospital (113)</c:v>
                </c:pt>
                <c:pt idx="2">
                  <c:v>Northern General Hospital (147)</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(273)</c:v>
                </c:pt>
                <c:pt idx="1">
                  <c:v>Royal Hallamshire Hospital (113)</c:v>
                </c:pt>
                <c:pt idx="2">
                  <c:v>Northern General Hospital (147)</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(273)</c:v>
                </c:pt>
                <c:pt idx="1">
                  <c:v>Royal Hallamshire Hospital (113)</c:v>
                </c:pt>
                <c:pt idx="2">
                  <c:v>Northern General Hospital (147)</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2.2175558754518008</c:v>
                </c:pt>
                <c:pt idx="1">
                  <c:v>1.5591546555370961</c:v>
                </c:pt>
                <c:pt idx="2">
                  <c:v>2.6145194929817253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(185)</c:v>
                </c:pt>
                <c:pt idx="1">
                  <c:v>Royal Hallamshire Hospital (70)</c:v>
                </c:pt>
                <c:pt idx="2">
                  <c:v>Northern General Hospital (109)</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(185)</c:v>
                </c:pt>
                <c:pt idx="1">
                  <c:v>Royal Hallamshire Hospital (70)</c:v>
                </c:pt>
                <c:pt idx="2">
                  <c:v>Northern General Hospital (109)</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(185)</c:v>
                </c:pt>
                <c:pt idx="1">
                  <c:v>Royal Hallamshire Hospital (70)</c:v>
                </c:pt>
                <c:pt idx="2">
                  <c:v>Northern General Hospital (109)</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(185)</c:v>
                </c:pt>
                <c:pt idx="1">
                  <c:v>Royal Hallamshire Hospital (70)</c:v>
                </c:pt>
                <c:pt idx="2">
                  <c:v>Northern General Hospital (109)</c:v>
                </c:pt>
                <c:pt idx="3">
                  <c:v>Weston Park Hospital (-)</c:v>
                </c:pt>
              </c:strCache>
            </c:strRef>
          </c:cat>
          <c:val>
            <c:numRef>
              <c:f>Sheet1!$G$2:$G$5</c:f>
              <c:numCache>
                <c:formatCode>0.0;;</c:formatCode>
                <c:ptCount val="4"/>
                <c:pt idx="0">
                  <c:v>7.9194308134501288</c:v>
                </c:pt>
                <c:pt idx="1">
                  <c:v>8.154115079404944</c:v>
                </c:pt>
                <c:pt idx="2">
                  <c:v>7.813488776241261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(185)</c:v>
                </c:pt>
                <c:pt idx="1">
                  <c:v>Royal Hallamshire Hospital (70)</c:v>
                </c:pt>
                <c:pt idx="2">
                  <c:v>Northern General Hospital (109)</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(185)</c:v>
                </c:pt>
                <c:pt idx="1">
                  <c:v>Royal Hallamshire Hospital (70)</c:v>
                </c:pt>
                <c:pt idx="2">
                  <c:v>Northern General Hospital (109)</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(185)</c:v>
                </c:pt>
                <c:pt idx="1">
                  <c:v>Royal Hallamshire Hospital (70)</c:v>
                </c:pt>
                <c:pt idx="2">
                  <c:v>Northern General Hospital (109)</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2.0805691865498712</c:v>
                </c:pt>
                <c:pt idx="1">
                  <c:v>1.845884920595056</c:v>
                </c:pt>
                <c:pt idx="2">
                  <c:v>2.186511223758739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(219)</c:v>
                </c:pt>
                <c:pt idx="1">
                  <c:v>Royal Hallamshire Hospital (83)</c:v>
                </c:pt>
                <c:pt idx="2">
                  <c:v>Northern General Hospital (132)</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(219)</c:v>
                </c:pt>
                <c:pt idx="1">
                  <c:v>Royal Hallamshire Hospital (83)</c:v>
                </c:pt>
                <c:pt idx="2">
                  <c:v>Northern General Hospital (132)</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(219)</c:v>
                </c:pt>
                <c:pt idx="1">
                  <c:v>Royal Hallamshire Hospital (83)</c:v>
                </c:pt>
                <c:pt idx="2">
                  <c:v>Northern General Hospital (132)</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(219)</c:v>
                </c:pt>
                <c:pt idx="1">
                  <c:v>Royal Hallamshire Hospital (83)</c:v>
                </c:pt>
                <c:pt idx="2">
                  <c:v>Northern General Hospital (132)</c:v>
                </c:pt>
                <c:pt idx="3">
                  <c:v>Weston Park Hospital (-)</c:v>
                </c:pt>
              </c:strCache>
            </c:strRef>
          </c:cat>
          <c:val>
            <c:numRef>
              <c:f>Sheet1!$G$2:$G$5</c:f>
              <c:numCache>
                <c:formatCode>0.0;;</c:formatCode>
                <c:ptCount val="4"/>
                <c:pt idx="0">
                  <c:v>6.5164598063635681</c:v>
                </c:pt>
                <c:pt idx="1">
                  <c:v>6.8757795712089598</c:v>
                </c:pt>
                <c:pt idx="2">
                  <c:v>6.3804927512665248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(219)</c:v>
                </c:pt>
                <c:pt idx="1">
                  <c:v>Royal Hallamshire Hospital (83)</c:v>
                </c:pt>
                <c:pt idx="2">
                  <c:v>Northern General Hospital (132)</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(219)</c:v>
                </c:pt>
                <c:pt idx="1">
                  <c:v>Royal Hallamshire Hospital (83)</c:v>
                </c:pt>
                <c:pt idx="2">
                  <c:v>Northern General Hospital (132)</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(219)</c:v>
                </c:pt>
                <c:pt idx="1">
                  <c:v>Royal Hallamshire Hospital (83)</c:v>
                </c:pt>
                <c:pt idx="2">
                  <c:v>Northern General Hospital (132)</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3.4835401936364319</c:v>
                </c:pt>
                <c:pt idx="1">
                  <c:v>3.1242204287910402</c:v>
                </c:pt>
                <c:pt idx="2">
                  <c:v>3.6195072487334752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Sheet1!$B$2:$B$6</c:f>
              <c:numCache>
                <c:formatCode>0.0</c:formatCode>
                <c:ptCount val="5"/>
                <c:pt idx="0">
                  <c:v>7.3554254349780503</c:v>
                </c:pt>
                <c:pt idx="1">
                  <c:v>7.263166346954085</c:v>
                </c:pt>
                <c:pt idx="2">
                  <c:v>7.2215206368573286</c:v>
                </c:pt>
                <c:pt idx="3">
                  <c:v>7.2005856176799927</c:v>
                </c:pt>
                <c:pt idx="4">
                  <c:v>7.1467768145826467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Royal Hallamshire Hospital (169)</c:v>
                </c:pt>
                <c:pt idx="2">
                  <c:v>Northern General Hospital (264)</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Royal Hallamshire Hospital (169)</c:v>
                </c:pt>
                <c:pt idx="2">
                  <c:v>Northern General Hospital (264)</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Royal Hallamshire Hospital (169)</c:v>
                </c:pt>
                <c:pt idx="2">
                  <c:v>Northern General Hospital (264)</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Royal Hallamshire Hospital (169)</c:v>
                </c:pt>
                <c:pt idx="2">
                  <c:v>Northern General Hospital (264)</c:v>
                </c:pt>
                <c:pt idx="3">
                  <c:v>Weston Park Hospital (-)</c:v>
                </c:pt>
              </c:strCache>
            </c:strRef>
          </c:cat>
          <c:val>
            <c:numRef>
              <c:f>Sheet1!$G$2:$G$5</c:f>
              <c:numCache>
                <c:formatCode>0.0;;</c:formatCode>
                <c:ptCount val="4"/>
                <c:pt idx="0">
                  <c:v>9.4560313177377893</c:v>
                </c:pt>
                <c:pt idx="1">
                  <c:v>9.6160788780362143</c:v>
                </c:pt>
                <c:pt idx="2">
                  <c:v>9.419512478679561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Royal Hallamshire Hospital (169)</c:v>
                </c:pt>
                <c:pt idx="2">
                  <c:v>Northern General Hospital (264)</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Royal Hallamshire Hospital (169)</c:v>
                </c:pt>
                <c:pt idx="2">
                  <c:v>Northern General Hospital (264)</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Royal Hallamshire Hospital (169)</c:v>
                </c:pt>
                <c:pt idx="2">
                  <c:v>Northern General Hospital (264)</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0.54396868226221073</c:v>
                </c:pt>
                <c:pt idx="1">
                  <c:v>0.38392112196378569</c:v>
                </c:pt>
                <c:pt idx="2">
                  <c:v>0.58048752132043901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(428)</c:v>
                </c:pt>
                <c:pt idx="1">
                  <c:v>Royal Hallamshire Hospital (164)</c:v>
                </c:pt>
                <c:pt idx="2">
                  <c:v>Northern General Hospital (249)</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(428)</c:v>
                </c:pt>
                <c:pt idx="1">
                  <c:v>Royal Hallamshire Hospital (164)</c:v>
                </c:pt>
                <c:pt idx="2">
                  <c:v>Northern General Hospital (249)</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(428)</c:v>
                </c:pt>
                <c:pt idx="1">
                  <c:v>Royal Hallamshire Hospital (164)</c:v>
                </c:pt>
                <c:pt idx="2">
                  <c:v>Northern General Hospital (249)</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(428)</c:v>
                </c:pt>
                <c:pt idx="1">
                  <c:v>Royal Hallamshire Hospital (164)</c:v>
                </c:pt>
                <c:pt idx="2">
                  <c:v>Northern General Hospital (249)</c:v>
                </c:pt>
                <c:pt idx="3">
                  <c:v>Weston Park Hospital (-)</c:v>
                </c:pt>
              </c:strCache>
            </c:strRef>
          </c:cat>
          <c:val>
            <c:numRef>
              <c:f>Sheet1!$G$2:$G$5</c:f>
              <c:numCache>
                <c:formatCode>0.0;;</c:formatCode>
                <c:ptCount val="4"/>
                <c:pt idx="0">
                  <c:v>8.9440917758699641</c:v>
                </c:pt>
                <c:pt idx="1">
                  <c:v>9.0343306685592832</c:v>
                </c:pt>
                <c:pt idx="2">
                  <c:v>8.9467438568148978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(428)</c:v>
                </c:pt>
                <c:pt idx="1">
                  <c:v>Royal Hallamshire Hospital (164)</c:v>
                </c:pt>
                <c:pt idx="2">
                  <c:v>Northern General Hospital (249)</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(428)</c:v>
                </c:pt>
                <c:pt idx="1">
                  <c:v>Royal Hallamshire Hospital (164)</c:v>
                </c:pt>
                <c:pt idx="2">
                  <c:v>Northern General Hospital (249)</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(428)</c:v>
                </c:pt>
                <c:pt idx="1">
                  <c:v>Royal Hallamshire Hospital (164)</c:v>
                </c:pt>
                <c:pt idx="2">
                  <c:v>Northern General Hospital (249)</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1.0559082241300359</c:v>
                </c:pt>
                <c:pt idx="1">
                  <c:v>0.96566933144071676</c:v>
                </c:pt>
                <c:pt idx="2">
                  <c:v>1.0532561431851022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Royal Hallamshire Hospital (174)</c:v>
                </c:pt>
                <c:pt idx="2">
                  <c:v>Northern General Hospital (274)</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Royal Hallamshire Hospital (174)</c:v>
                </c:pt>
                <c:pt idx="2">
                  <c:v>Northern General Hospital (274)</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Royal Hallamshire Hospital (174)</c:v>
                </c:pt>
                <c:pt idx="2">
                  <c:v>Northern General Hospital (274)</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Royal Hallamshire Hospital (174)</c:v>
                </c:pt>
                <c:pt idx="2">
                  <c:v>Northern General Hospital (274)</c:v>
                </c:pt>
                <c:pt idx="3">
                  <c:v>Weston Park Hospital (-)</c:v>
                </c:pt>
              </c:strCache>
            </c:strRef>
          </c:cat>
          <c:val>
            <c:numRef>
              <c:f>Sheet1!$G$2:$G$5</c:f>
              <c:numCache>
                <c:formatCode>0.0;;</c:formatCode>
                <c:ptCount val="4"/>
                <c:pt idx="0">
                  <c:v>9.2655461214548005</c:v>
                </c:pt>
                <c:pt idx="1">
                  <c:v>9.4057765158609392</c:v>
                </c:pt>
                <c:pt idx="2">
                  <c:v>9.2102688526188725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Royal Hallamshire Hospital (174)</c:v>
                </c:pt>
                <c:pt idx="2">
                  <c:v>Northern General Hospital (274)</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Royal Hallamshire Hospital (174)</c:v>
                </c:pt>
                <c:pt idx="2">
                  <c:v>Northern General Hospital (274)</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Royal Hallamshire Hospital (174)</c:v>
                </c:pt>
                <c:pt idx="2">
                  <c:v>Northern General Hospital (274)</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0.7344538785451995</c:v>
                </c:pt>
                <c:pt idx="1">
                  <c:v>0.59422348413906079</c:v>
                </c:pt>
                <c:pt idx="2">
                  <c:v>0.78973114738112749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(462)</c:v>
                </c:pt>
                <c:pt idx="1">
                  <c:v>Royal Hallamshire Hospital (173)</c:v>
                </c:pt>
                <c:pt idx="2">
                  <c:v>Northern General Hospital (272)</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(462)</c:v>
                </c:pt>
                <c:pt idx="1">
                  <c:v>Royal Hallamshire Hospital (173)</c:v>
                </c:pt>
                <c:pt idx="2">
                  <c:v>Northern General Hospital (272)</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(462)</c:v>
                </c:pt>
                <c:pt idx="1">
                  <c:v>Royal Hallamshire Hospital (173)</c:v>
                </c:pt>
                <c:pt idx="2">
                  <c:v>Northern General Hospital (272)</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(462)</c:v>
                </c:pt>
                <c:pt idx="1">
                  <c:v>Royal Hallamshire Hospital (173)</c:v>
                </c:pt>
                <c:pt idx="2">
                  <c:v>Northern General Hospital (272)</c:v>
                </c:pt>
                <c:pt idx="3">
                  <c:v>Weston Park Hospital (-)</c:v>
                </c:pt>
              </c:strCache>
            </c:strRef>
          </c:cat>
          <c:val>
            <c:numRef>
              <c:f>Sheet1!$G$2:$G$5</c:f>
              <c:numCache>
                <c:formatCode>0.0;;</c:formatCode>
                <c:ptCount val="4"/>
                <c:pt idx="0">
                  <c:v>8.9965507577287944</c:v>
                </c:pt>
                <c:pt idx="1">
                  <c:v>0</c:v>
                </c:pt>
                <c:pt idx="2">
                  <c:v>8.7280426757712384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(462)</c:v>
                </c:pt>
                <c:pt idx="1">
                  <c:v>Royal Hallamshire Hospital (173)</c:v>
                </c:pt>
                <c:pt idx="2">
                  <c:v>Northern General Hospital (272)</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(462)</c:v>
                </c:pt>
                <c:pt idx="1">
                  <c:v>Royal Hallamshire Hospital (173)</c:v>
                </c:pt>
                <c:pt idx="2">
                  <c:v>Northern General Hospital (272)</c:v>
                </c:pt>
                <c:pt idx="3">
                  <c:v>Weston Park Hospital (-)</c:v>
                </c:pt>
              </c:strCache>
            </c:strRef>
          </c:cat>
          <c:val>
            <c:numRef>
              <c:f>Sheet1!$I$2:$I$5</c:f>
              <c:numCache>
                <c:formatCode>0.0;;</c:formatCode>
                <c:ptCount val="4"/>
                <c:pt idx="0">
                  <c:v>0</c:v>
                </c:pt>
                <c:pt idx="1">
                  <c:v>9.549827608719351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(462)</c:v>
                </c:pt>
                <c:pt idx="1">
                  <c:v>Royal Hallamshire Hospital (173)</c:v>
                </c:pt>
                <c:pt idx="2">
                  <c:v>Northern General Hospital (272)</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1.0034492422712056</c:v>
                </c:pt>
                <c:pt idx="1">
                  <c:v>0.45017239128064901</c:v>
                </c:pt>
                <c:pt idx="2">
                  <c:v>1.2719573242287616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(434)</c:v>
                </c:pt>
                <c:pt idx="1">
                  <c:v>Royal Hallamshire Hospital (165)</c:v>
                </c:pt>
                <c:pt idx="2">
                  <c:v>Northern General Hospital (252)</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(434)</c:v>
                </c:pt>
                <c:pt idx="1">
                  <c:v>Royal Hallamshire Hospital (165)</c:v>
                </c:pt>
                <c:pt idx="2">
                  <c:v>Northern General Hospital (252)</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(434)</c:v>
                </c:pt>
                <c:pt idx="1">
                  <c:v>Royal Hallamshire Hospital (165)</c:v>
                </c:pt>
                <c:pt idx="2">
                  <c:v>Northern General Hospital (252)</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(434)</c:v>
                </c:pt>
                <c:pt idx="1">
                  <c:v>Royal Hallamshire Hospital (165)</c:v>
                </c:pt>
                <c:pt idx="2">
                  <c:v>Northern General Hospital (252)</c:v>
                </c:pt>
                <c:pt idx="3">
                  <c:v>Weston Park Hospital (-)</c:v>
                </c:pt>
              </c:strCache>
            </c:strRef>
          </c:cat>
          <c:val>
            <c:numRef>
              <c:f>Sheet1!$G$2:$G$5</c:f>
              <c:numCache>
                <c:formatCode>0.0;;</c:formatCode>
                <c:ptCount val="4"/>
                <c:pt idx="0">
                  <c:v>8.6898255800830881</c:v>
                </c:pt>
                <c:pt idx="1">
                  <c:v>8.8560011328280037</c:v>
                </c:pt>
                <c:pt idx="2">
                  <c:v>8.6967500198828116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(434)</c:v>
                </c:pt>
                <c:pt idx="1">
                  <c:v>Royal Hallamshire Hospital (165)</c:v>
                </c:pt>
                <c:pt idx="2">
                  <c:v>Northern General Hospital (252)</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(434)</c:v>
                </c:pt>
                <c:pt idx="1">
                  <c:v>Royal Hallamshire Hospital (165)</c:v>
                </c:pt>
                <c:pt idx="2">
                  <c:v>Northern General Hospital (252)</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(434)</c:v>
                </c:pt>
                <c:pt idx="1">
                  <c:v>Royal Hallamshire Hospital (165)</c:v>
                </c:pt>
                <c:pt idx="2">
                  <c:v>Northern General Hospital (252)</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1.3101744199169119</c:v>
                </c:pt>
                <c:pt idx="1">
                  <c:v>1.1439988671719963</c:v>
                </c:pt>
                <c:pt idx="2">
                  <c:v>1.3032499801171884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Royal Hallamshire Hospital (172)</c:v>
                </c:pt>
                <c:pt idx="2">
                  <c:v>Northern General Hospital (271)</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Royal Hallamshire Hospital (172)</c:v>
                </c:pt>
                <c:pt idx="2">
                  <c:v>Northern General Hospital (271)</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Royal Hallamshire Hospital (172)</c:v>
                </c:pt>
                <c:pt idx="2">
                  <c:v>Northern General Hospital (271)</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Royal Hallamshire Hospital (172)</c:v>
                </c:pt>
                <c:pt idx="2">
                  <c:v>Northern General Hospital (271)</c:v>
                </c:pt>
                <c:pt idx="3">
                  <c:v>Weston Park Hospital (-)</c:v>
                </c:pt>
              </c:strCache>
            </c:strRef>
          </c:cat>
          <c:val>
            <c:numRef>
              <c:f>Sheet1!$G$2:$G$5</c:f>
              <c:numCache>
                <c:formatCode>0.0;;</c:formatCode>
                <c:ptCount val="4"/>
                <c:pt idx="0">
                  <c:v>8.9868937858047975</c:v>
                </c:pt>
                <c:pt idx="1">
                  <c:v>9.1550230104154302</c:v>
                </c:pt>
                <c:pt idx="2">
                  <c:v>8.9654763052566047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Royal Hallamshire Hospital (172)</c:v>
                </c:pt>
                <c:pt idx="2">
                  <c:v>Northern General Hospital (271)</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Royal Hallamshire Hospital (172)</c:v>
                </c:pt>
                <c:pt idx="2">
                  <c:v>Northern General Hospital (271)</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Royal Hallamshire Hospital (172)</c:v>
                </c:pt>
                <c:pt idx="2">
                  <c:v>Northern General Hospital (271)</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1.0131062141952025</c:v>
                </c:pt>
                <c:pt idx="1">
                  <c:v>0.84497698958456979</c:v>
                </c:pt>
                <c:pt idx="2">
                  <c:v>1.0345236947433953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(170)</c:v>
                </c:pt>
                <c:pt idx="2">
                  <c:v>Northern General Hospital (271)</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(170)</c:v>
                </c:pt>
                <c:pt idx="2">
                  <c:v>Northern General Hospital (271)</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(170)</c:v>
                </c:pt>
                <c:pt idx="2">
                  <c:v>Northern General Hospital (271)</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(170)</c:v>
                </c:pt>
                <c:pt idx="2">
                  <c:v>Northern General Hospital (271)</c:v>
                </c:pt>
                <c:pt idx="3">
                  <c:v>Weston Park Hospital (-)</c:v>
                </c:pt>
              </c:strCache>
            </c:strRef>
          </c:cat>
          <c:val>
            <c:numRef>
              <c:f>Sheet1!$G$2:$G$5</c:f>
              <c:numCache>
                <c:formatCode>0.0;;</c:formatCode>
                <c:ptCount val="4"/>
                <c:pt idx="0">
                  <c:v>8.9050881093155443</c:v>
                </c:pt>
                <c:pt idx="1">
                  <c:v>9.1930356556343327</c:v>
                </c:pt>
                <c:pt idx="2">
                  <c:v>8.7397929015838933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(170)</c:v>
                </c:pt>
                <c:pt idx="2">
                  <c:v>Northern General Hospital (271)</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(170)</c:v>
                </c:pt>
                <c:pt idx="2">
                  <c:v>Northern General Hospital (271)</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(170)</c:v>
                </c:pt>
                <c:pt idx="2">
                  <c:v>Northern General Hospital (271)</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1.0949118906844557</c:v>
                </c:pt>
                <c:pt idx="1">
                  <c:v>0.80696434436566733</c:v>
                </c:pt>
                <c:pt idx="2">
                  <c:v>1.2602070984161067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Royal Hallamshire Hospital (172)</c:v>
                </c:pt>
                <c:pt idx="2">
                  <c:v>Northern General Hospital (271)</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Royal Hallamshire Hospital (172)</c:v>
                </c:pt>
                <c:pt idx="2">
                  <c:v>Northern General Hospital (271)</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Royal Hallamshire Hospital (172)</c:v>
                </c:pt>
                <c:pt idx="2">
                  <c:v>Northern General Hospital (271)</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Royal Hallamshire Hospital (172)</c:v>
                </c:pt>
                <c:pt idx="2">
                  <c:v>Northern General Hospital (271)</c:v>
                </c:pt>
                <c:pt idx="3">
                  <c:v>Weston Park Hospital (-)</c:v>
                </c:pt>
              </c:strCache>
            </c:strRef>
          </c:cat>
          <c:val>
            <c:numRef>
              <c:f>Sheet1!$G$2:$G$5</c:f>
              <c:numCache>
                <c:formatCode>0.0;;</c:formatCode>
                <c:ptCount val="4"/>
                <c:pt idx="0">
                  <c:v>7.54292068068421</c:v>
                </c:pt>
                <c:pt idx="1">
                  <c:v>7.7361641696460044</c:v>
                </c:pt>
                <c:pt idx="2">
                  <c:v>7.5972917807907017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Royal Hallamshire Hospital (172)</c:v>
                </c:pt>
                <c:pt idx="2">
                  <c:v>Northern General Hospital (271)</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Royal Hallamshire Hospital (172)</c:v>
                </c:pt>
                <c:pt idx="2">
                  <c:v>Northern General Hospital (271)</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Royal Hallamshire Hospital (172)</c:v>
                </c:pt>
                <c:pt idx="2">
                  <c:v>Northern General Hospital (271)</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2.45707931931579</c:v>
                </c:pt>
                <c:pt idx="1">
                  <c:v>2.2638358303539956</c:v>
                </c:pt>
                <c:pt idx="2">
                  <c:v>2.4027082192092983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(418)</c:v>
                </c:pt>
                <c:pt idx="1">
                  <c:v>Royal Hallamshire Hospital (162)</c:v>
                </c:pt>
                <c:pt idx="2">
                  <c:v>Northern General Hospital (240)</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(418)</c:v>
                </c:pt>
                <c:pt idx="1">
                  <c:v>Royal Hallamshire Hospital (162)</c:v>
                </c:pt>
                <c:pt idx="2">
                  <c:v>Northern General Hospital (240)</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(418)</c:v>
                </c:pt>
                <c:pt idx="1">
                  <c:v>Royal Hallamshire Hospital (162)</c:v>
                </c:pt>
                <c:pt idx="2">
                  <c:v>Northern General Hospital (240)</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(418)</c:v>
                </c:pt>
                <c:pt idx="1">
                  <c:v>Royal Hallamshire Hospital (162)</c:v>
                </c:pt>
                <c:pt idx="2">
                  <c:v>Northern General Hospital (240)</c:v>
                </c:pt>
                <c:pt idx="3">
                  <c:v>Weston Park Hospital (-)</c:v>
                </c:pt>
              </c:strCache>
            </c:strRef>
          </c:cat>
          <c:val>
            <c:numRef>
              <c:f>Sheet1!$G$2:$G$5</c:f>
              <c:numCache>
                <c:formatCode>0.0;;</c:formatCode>
                <c:ptCount val="4"/>
                <c:pt idx="0">
                  <c:v>8.0103793425728931</c:v>
                </c:pt>
                <c:pt idx="1">
                  <c:v>8.1518887326530685</c:v>
                </c:pt>
                <c:pt idx="2">
                  <c:v>7.9510731452190546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(418)</c:v>
                </c:pt>
                <c:pt idx="1">
                  <c:v>Royal Hallamshire Hospital (162)</c:v>
                </c:pt>
                <c:pt idx="2">
                  <c:v>Northern General Hospital (240)</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(418)</c:v>
                </c:pt>
                <c:pt idx="1">
                  <c:v>Royal Hallamshire Hospital (162)</c:v>
                </c:pt>
                <c:pt idx="2">
                  <c:v>Northern General Hospital (240)</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(418)</c:v>
                </c:pt>
                <c:pt idx="1">
                  <c:v>Royal Hallamshire Hospital (162)</c:v>
                </c:pt>
                <c:pt idx="2">
                  <c:v>Northern General Hospital (240)</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1.9896206574271069</c:v>
                </c:pt>
                <c:pt idx="1">
                  <c:v>1.8481112673469315</c:v>
                </c:pt>
                <c:pt idx="2">
                  <c:v>2.0489268547809454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(445)</c:v>
                </c:pt>
                <c:pt idx="1">
                  <c:v>Royal Hallamshire Hospital (169)</c:v>
                </c:pt>
                <c:pt idx="2">
                  <c:v>Northern General Hospital (260)</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(445)</c:v>
                </c:pt>
                <c:pt idx="1">
                  <c:v>Royal Hallamshire Hospital (169)</c:v>
                </c:pt>
                <c:pt idx="2">
                  <c:v>Northern General Hospital (260)</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(445)</c:v>
                </c:pt>
                <c:pt idx="1">
                  <c:v>Royal Hallamshire Hospital (169)</c:v>
                </c:pt>
                <c:pt idx="2">
                  <c:v>Northern General Hospital (260)</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(445)</c:v>
                </c:pt>
                <c:pt idx="1">
                  <c:v>Royal Hallamshire Hospital (169)</c:v>
                </c:pt>
                <c:pt idx="2">
                  <c:v>Northern General Hospital (260)</c:v>
                </c:pt>
                <c:pt idx="3">
                  <c:v>Weston Park Hospital (-)</c:v>
                </c:pt>
              </c:strCache>
            </c:strRef>
          </c:cat>
          <c:val>
            <c:numRef>
              <c:f>Sheet1!$G$2:$G$5</c:f>
              <c:numCache>
                <c:formatCode>0.0;;</c:formatCode>
                <c:ptCount val="4"/>
                <c:pt idx="0">
                  <c:v>7.3458454672684423</c:v>
                </c:pt>
                <c:pt idx="1">
                  <c:v>7.7427435451905531</c:v>
                </c:pt>
                <c:pt idx="2">
                  <c:v>7.1629815582334206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(445)</c:v>
                </c:pt>
                <c:pt idx="1">
                  <c:v>Royal Hallamshire Hospital (169)</c:v>
                </c:pt>
                <c:pt idx="2">
                  <c:v>Northern General Hospital (260)</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(445)</c:v>
                </c:pt>
                <c:pt idx="1">
                  <c:v>Royal Hallamshire Hospital (169)</c:v>
                </c:pt>
                <c:pt idx="2">
                  <c:v>Northern General Hospital (260)</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(445)</c:v>
                </c:pt>
                <c:pt idx="1">
                  <c:v>Royal Hallamshire Hospital (169)</c:v>
                </c:pt>
                <c:pt idx="2">
                  <c:v>Northern General Hospital (260)</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2.6541545327315577</c:v>
                </c:pt>
                <c:pt idx="1">
                  <c:v>2.2572564548094469</c:v>
                </c:pt>
                <c:pt idx="2">
                  <c:v>2.8370184417665794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7.2215206368573286</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Royal Hallamshire Hospital (171)</c:v>
                </c:pt>
                <c:pt idx="2">
                  <c:v>Northern General Hospital (264)</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Royal Hallamshire Hospital (171)</c:v>
                </c:pt>
                <c:pt idx="2">
                  <c:v>Northern General Hospital (264)</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Royal Hallamshire Hospital (171)</c:v>
                </c:pt>
                <c:pt idx="2">
                  <c:v>Northern General Hospital (264)</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Royal Hallamshire Hospital (171)</c:v>
                </c:pt>
                <c:pt idx="2">
                  <c:v>Northern General Hospital (264)</c:v>
                </c:pt>
                <c:pt idx="3">
                  <c:v>Weston Park Hospital (-)</c:v>
                </c:pt>
              </c:strCache>
            </c:strRef>
          </c:cat>
          <c:val>
            <c:numRef>
              <c:f>Sheet1!$G$2:$G$5</c:f>
              <c:numCache>
                <c:formatCode>0.0;;</c:formatCode>
                <c:ptCount val="4"/>
                <c:pt idx="0">
                  <c:v>9.0071646463957578</c:v>
                </c:pt>
                <c:pt idx="1">
                  <c:v>9.0862331112702304</c:v>
                </c:pt>
                <c:pt idx="2">
                  <c:v>8.9998139665598131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Royal Hallamshire Hospital (171)</c:v>
                </c:pt>
                <c:pt idx="2">
                  <c:v>Northern General Hospital (264)</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Royal Hallamshire Hospital (171)</c:v>
                </c:pt>
                <c:pt idx="2">
                  <c:v>Northern General Hospital (264)</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Royal Hallamshire Hospital (171)</c:v>
                </c:pt>
                <c:pt idx="2">
                  <c:v>Northern General Hospital (264)</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0.99283535360424224</c:v>
                </c:pt>
                <c:pt idx="1">
                  <c:v>0.91376688872976963</c:v>
                </c:pt>
                <c:pt idx="2">
                  <c:v>1.0001860334401869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(409)</c:v>
                </c:pt>
                <c:pt idx="1">
                  <c:v>Royal Hallamshire Hospital (153)</c:v>
                </c:pt>
                <c:pt idx="2">
                  <c:v>Northern General Hospital (240)</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(409)</c:v>
                </c:pt>
                <c:pt idx="1">
                  <c:v>Royal Hallamshire Hospital (153)</c:v>
                </c:pt>
                <c:pt idx="2">
                  <c:v>Northern General Hospital (240)</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(409)</c:v>
                </c:pt>
                <c:pt idx="1">
                  <c:v>Royal Hallamshire Hospital (153)</c:v>
                </c:pt>
                <c:pt idx="2">
                  <c:v>Northern General Hospital (240)</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(409)</c:v>
                </c:pt>
                <c:pt idx="1">
                  <c:v>Royal Hallamshire Hospital (153)</c:v>
                </c:pt>
                <c:pt idx="2">
                  <c:v>Northern General Hospital (240)</c:v>
                </c:pt>
                <c:pt idx="3">
                  <c:v>Weston Park Hospital (-)</c:v>
                </c:pt>
              </c:strCache>
            </c:strRef>
          </c:cat>
          <c:val>
            <c:numRef>
              <c:f>Sheet1!$G$2:$G$5</c:f>
              <c:numCache>
                <c:formatCode>0.0;;</c:formatCode>
                <c:ptCount val="4"/>
                <c:pt idx="0">
                  <c:v>7.8941273460226302</c:v>
                </c:pt>
                <c:pt idx="1">
                  <c:v>7.9544873054892911</c:v>
                </c:pt>
                <c:pt idx="2">
                  <c:v>7.8488398718862564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(409)</c:v>
                </c:pt>
                <c:pt idx="1">
                  <c:v>Royal Hallamshire Hospital (153)</c:v>
                </c:pt>
                <c:pt idx="2">
                  <c:v>Northern General Hospital (240)</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(409)</c:v>
                </c:pt>
                <c:pt idx="1">
                  <c:v>Royal Hallamshire Hospital (153)</c:v>
                </c:pt>
                <c:pt idx="2">
                  <c:v>Northern General Hospital (240)</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(409)</c:v>
                </c:pt>
                <c:pt idx="1">
                  <c:v>Royal Hallamshire Hospital (153)</c:v>
                </c:pt>
                <c:pt idx="2">
                  <c:v>Northern General Hospital (240)</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2.1058726539773698</c:v>
                </c:pt>
                <c:pt idx="1">
                  <c:v>2.0455126945107089</c:v>
                </c:pt>
                <c:pt idx="2">
                  <c:v>2.1511601281137436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Royal Hallamshire Hospital (173)</c:v>
                </c:pt>
                <c:pt idx="2">
                  <c:v>Northern General Hospital (270)</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Royal Hallamshire Hospital (173)</c:v>
                </c:pt>
                <c:pt idx="2">
                  <c:v>Northern General Hospital (270)</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Royal Hallamshire Hospital (173)</c:v>
                </c:pt>
                <c:pt idx="2">
                  <c:v>Northern General Hospital (270)</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Royal Hallamshire Hospital (173)</c:v>
                </c:pt>
                <c:pt idx="2">
                  <c:v>Northern General Hospital (270)</c:v>
                </c:pt>
                <c:pt idx="3">
                  <c:v>Weston Park Hospital (-)</c:v>
                </c:pt>
              </c:strCache>
            </c:strRef>
          </c:cat>
          <c:val>
            <c:numRef>
              <c:f>Sheet1!$G$2:$G$5</c:f>
              <c:numCache>
                <c:formatCode>0.0;;</c:formatCode>
                <c:ptCount val="4"/>
                <c:pt idx="0">
                  <c:v>0</c:v>
                </c:pt>
                <c:pt idx="1">
                  <c:v>0</c:v>
                </c:pt>
                <c:pt idx="2">
                  <c:v>9.6090772532646422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Royal Hallamshire Hospital (173)</c:v>
                </c:pt>
                <c:pt idx="2">
                  <c:v>Northern General Hospital (270)</c:v>
                </c:pt>
                <c:pt idx="3">
                  <c:v>Weston Park Hospital (-)</c:v>
                </c:pt>
              </c:strCache>
            </c:strRef>
          </c:cat>
          <c:val>
            <c:numRef>
              <c:f>Sheet1!$H$2:$H$5</c:f>
              <c:numCache>
                <c:formatCode>0.0;;</c:formatCode>
                <c:ptCount val="4"/>
                <c:pt idx="0">
                  <c:v>9.6536031128844009</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Royal Hallamshire Hospital (173)</c:v>
                </c:pt>
                <c:pt idx="2">
                  <c:v>Northern General Hospital (270)</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Royal Hallamshire Hospital (173)</c:v>
                </c:pt>
                <c:pt idx="2">
                  <c:v>Northern General Hospital (270)</c:v>
                </c:pt>
                <c:pt idx="3">
                  <c:v>Weston Park Hospital (-)</c:v>
                </c:pt>
              </c:strCache>
            </c:strRef>
          </c:cat>
          <c:val>
            <c:numRef>
              <c:f>Sheet1!$J$2:$J$5</c:f>
              <c:numCache>
                <c:formatCode>0.0;;</c:formatCode>
                <c:ptCount val="4"/>
                <c:pt idx="0">
                  <c:v>0</c:v>
                </c:pt>
                <c:pt idx="1">
                  <c:v>9.8154348857233877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0.34639688711559913</c:v>
                </c:pt>
                <c:pt idx="1">
                  <c:v>0.18456511427661226</c:v>
                </c:pt>
                <c:pt idx="2">
                  <c:v>0.39092274673535776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Royal Hallamshire Hospital (152)</c:v>
                </c:pt>
                <c:pt idx="2">
                  <c:v>Northern General Hospital (235)</c:v>
                </c:pt>
                <c:pt idx="3">
                  <c:v>Weston Park Hospital (-)</c:v>
                </c:pt>
              </c:strCache>
            </c:strRef>
          </c:cat>
          <c:val>
            <c:numRef>
              <c:f>Sheet1!$D$2:$D$5</c:f>
              <c:numCache>
                <c:formatCode>0.0;;</c:formatCode>
                <c:ptCount val="4"/>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Royal Hallamshire Hospital (152)</c:v>
                </c:pt>
                <c:pt idx="2">
                  <c:v>Northern General Hospital (235)</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Royal Hallamshire Hospital (152)</c:v>
                </c:pt>
                <c:pt idx="2">
                  <c:v>Northern General Hospital (235)</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Royal Hallamshire Hospital (152)</c:v>
                </c:pt>
                <c:pt idx="2">
                  <c:v>Northern General Hospital (235)</c:v>
                </c:pt>
                <c:pt idx="3">
                  <c:v>Weston Park Hospital (-)</c:v>
                </c:pt>
              </c:strCache>
            </c:strRef>
          </c:cat>
          <c:val>
            <c:numRef>
              <c:f>Sheet1!$G$2:$G$5</c:f>
              <c:numCache>
                <c:formatCode>0.0;;</c:formatCode>
                <c:ptCount val="4"/>
                <c:pt idx="0">
                  <c:v>8.8530321590144272</c:v>
                </c:pt>
                <c:pt idx="1">
                  <c:v>9.1669617650242223</c:v>
                </c:pt>
                <c:pt idx="2">
                  <c:v>8.8379523128747657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Royal Hallamshire Hospital (152)</c:v>
                </c:pt>
                <c:pt idx="2">
                  <c:v>Northern General Hospital (235)</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Royal Hallamshire Hospital (152)</c:v>
                </c:pt>
                <c:pt idx="2">
                  <c:v>Northern General Hospital (235)</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Royal Hallamshire Hospital (152)</c:v>
                </c:pt>
                <c:pt idx="2">
                  <c:v>Northern General Hospital (235)</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1.1469678409855728</c:v>
                </c:pt>
                <c:pt idx="1">
                  <c:v>0.83303823497577767</c:v>
                </c:pt>
                <c:pt idx="2">
                  <c:v>1.1620476871252343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Royal Hallamshire Hospital (160)</c:v>
                </c:pt>
                <c:pt idx="2">
                  <c:v>Northern General Hospital (245)</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Royal Hallamshire Hospital (160)</c:v>
                </c:pt>
                <c:pt idx="2">
                  <c:v>Northern General Hospital (245)</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Royal Hallamshire Hospital (160)</c:v>
                </c:pt>
                <c:pt idx="2">
                  <c:v>Northern General Hospital (245)</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Royal Hallamshire Hospital (160)</c:v>
                </c:pt>
                <c:pt idx="2">
                  <c:v>Northern General Hospital (245)</c:v>
                </c:pt>
                <c:pt idx="3">
                  <c:v>Weston Park Hospital (-)</c:v>
                </c:pt>
              </c:strCache>
            </c:strRef>
          </c:cat>
          <c:val>
            <c:numRef>
              <c:f>Sheet1!$G$2:$G$5</c:f>
              <c:numCache>
                <c:formatCode>0.0;;</c:formatCode>
                <c:ptCount val="4"/>
                <c:pt idx="0">
                  <c:v>8.2642653578232554</c:v>
                </c:pt>
                <c:pt idx="1">
                  <c:v>8.5378448572121997</c:v>
                </c:pt>
                <c:pt idx="2">
                  <c:v>8.2405220430870258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Royal Hallamshire Hospital (160)</c:v>
                </c:pt>
                <c:pt idx="2">
                  <c:v>Northern General Hospital (245)</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Royal Hallamshire Hospital (160)</c:v>
                </c:pt>
                <c:pt idx="2">
                  <c:v>Northern General Hospital (245)</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Royal Hallamshire Hospital (160)</c:v>
                </c:pt>
                <c:pt idx="2">
                  <c:v>Northern General Hospital (245)</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1.7357346421767446</c:v>
                </c:pt>
                <c:pt idx="1">
                  <c:v>1.4621551427878003</c:v>
                </c:pt>
                <c:pt idx="2">
                  <c:v>1.7594779569129742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Royal Hallamshire Hospital (-)</c:v>
                </c:pt>
                <c:pt idx="2">
                  <c:v>Northern General Hospital (-)</c:v>
                </c:pt>
                <c:pt idx="3">
                  <c:v>Weston Park Hospital (-)</c:v>
                </c:pt>
              </c:strCache>
            </c:strRef>
          </c:cat>
          <c:val>
            <c:numRef>
              <c:f>Sheet1!$D$2:$D$5</c:f>
              <c:numCache>
                <c:formatCode>0.0;;</c:formatCode>
                <c:ptCount val="4"/>
                <c:pt idx="0">
                  <c:v>8.6725756352501087</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Royal Hallamshire Hospital (-)</c:v>
                </c:pt>
                <c:pt idx="2">
                  <c:v>Northern General Hospital (-)</c:v>
                </c:pt>
                <c:pt idx="3">
                  <c:v>Weston Park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Royal Hallamshire Hospital (-)</c:v>
                </c:pt>
                <c:pt idx="2">
                  <c:v>Northern General Hospital (-)</c:v>
                </c:pt>
                <c:pt idx="3">
                  <c:v>Weston Park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Royal Hallamshire Hospital (-)</c:v>
                </c:pt>
                <c:pt idx="2">
                  <c:v>Northern General Hospital (-)</c:v>
                </c:pt>
                <c:pt idx="3">
                  <c:v>Weston Park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Royal Hallamshire Hospital (-)</c:v>
                </c:pt>
                <c:pt idx="2">
                  <c:v>Northern General Hospital (-)</c:v>
                </c:pt>
                <c:pt idx="3">
                  <c:v>Weston Park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Royal Hallamshire Hospital (-)</c:v>
                </c:pt>
                <c:pt idx="2">
                  <c:v>Northern General Hospital (-)</c:v>
                </c:pt>
                <c:pt idx="3">
                  <c:v>Weston Park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Royal Hallamshire Hospital (-)</c:v>
                </c:pt>
                <c:pt idx="2">
                  <c:v>Northern General Hospital (-)</c:v>
                </c:pt>
                <c:pt idx="3">
                  <c:v>Weston Park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c:v>
                </c:pt>
                <c:pt idx="1">
                  <c:v>Royal Hallamshire Hospital (-)</c:v>
                </c:pt>
                <c:pt idx="2">
                  <c:v>Northern General Hospital (-)</c:v>
                </c:pt>
                <c:pt idx="3">
                  <c:v>Weston Park Hospital (-)</c:v>
                </c:pt>
              </c:strCache>
            </c:strRef>
          </c:cat>
          <c:val>
            <c:numRef>
              <c:f>Sheet1!$D$2:$D$5</c:f>
              <c:numCache>
                <c:formatCode>0.0;;</c:formatCode>
                <c:ptCount val="4"/>
                <c:pt idx="0">
                  <c:v>7.8261488607899548</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c:v>
                </c:pt>
                <c:pt idx="1">
                  <c:v>Royal Hallamshire Hospital (-)</c:v>
                </c:pt>
                <c:pt idx="2">
                  <c:v>Northern General Hospital (-)</c:v>
                </c:pt>
                <c:pt idx="3">
                  <c:v>Weston Park Hospital (-)</c:v>
                </c:pt>
              </c:strCache>
            </c:strRef>
          </c:cat>
          <c:val>
            <c:numRef>
              <c:f>Sheet1!$E$2:$E$5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c:v>
                </c:pt>
                <c:pt idx="1">
                  <c:v>Royal Hallamshire Hospital (-)</c:v>
                </c:pt>
                <c:pt idx="2">
                  <c:v>Northern General Hospital (-)</c:v>
                </c:pt>
                <c:pt idx="3">
                  <c:v>Weston Park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c:v>
                </c:pt>
                <c:pt idx="1">
                  <c:v>Royal Hallamshire Hospital (-)</c:v>
                </c:pt>
                <c:pt idx="2">
                  <c:v>Northern General Hospital (-)</c:v>
                </c:pt>
                <c:pt idx="3">
                  <c:v>Weston Park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c:v>
                </c:pt>
                <c:pt idx="1">
                  <c:v>Royal Hallamshire Hospital (-)</c:v>
                </c:pt>
                <c:pt idx="2">
                  <c:v>Northern General Hospital (-)</c:v>
                </c:pt>
                <c:pt idx="3">
                  <c:v>Weston Park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c:v>
                </c:pt>
                <c:pt idx="1">
                  <c:v>Royal Hallamshire Hospital (-)</c:v>
                </c:pt>
                <c:pt idx="2">
                  <c:v>Northern General Hospital (-)</c:v>
                </c:pt>
                <c:pt idx="3">
                  <c:v>Weston Park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c:v>
                </c:pt>
                <c:pt idx="1">
                  <c:v>Royal Hallamshire Hospital (-)</c:v>
                </c:pt>
                <c:pt idx="2">
                  <c:v>Northern General Hospital (-)</c:v>
                </c:pt>
                <c:pt idx="3">
                  <c:v>Weston Park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(71)</c:v>
                </c:pt>
                <c:pt idx="1">
                  <c:v>Royal Hallamshire Hospital (-)</c:v>
                </c:pt>
                <c:pt idx="2">
                  <c:v>Northern General Hospital (43)</c:v>
                </c:pt>
                <c:pt idx="3">
                  <c:v>Weston Park Hospital (-)</c:v>
                </c:pt>
              </c:strCache>
            </c:strRef>
          </c:cat>
          <c:val>
            <c:numRef>
              <c:f>Sheet1!$D$2:$D$5</c:f>
              <c:numCache>
                <c:formatCode>0.0;;</c:formatCode>
                <c:ptCount val="4"/>
                <c:pt idx="0">
                  <c:v>8.2528186557643171</c:v>
                </c:pt>
                <c:pt idx="1">
                  <c:v>0</c:v>
                </c:pt>
                <c:pt idx="2">
                  <c:v>7.7113528240426374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(71)</c:v>
                </c:pt>
                <c:pt idx="1">
                  <c:v>Royal Hallamshire Hospital (-)</c:v>
                </c:pt>
                <c:pt idx="2">
                  <c:v>Northern General Hospital (43)</c:v>
                </c:pt>
                <c:pt idx="3">
                  <c:v>Weston Park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(71)</c:v>
                </c:pt>
                <c:pt idx="1">
                  <c:v>Royal Hallamshire Hospital (-)</c:v>
                </c:pt>
                <c:pt idx="2">
                  <c:v>Northern General Hospital (43)</c:v>
                </c:pt>
                <c:pt idx="3">
                  <c:v>Weston Park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(71)</c:v>
                </c:pt>
                <c:pt idx="1">
                  <c:v>Royal Hallamshire Hospital (-)</c:v>
                </c:pt>
                <c:pt idx="2">
                  <c:v>Northern General Hospital (43)</c:v>
                </c:pt>
                <c:pt idx="3">
                  <c:v>Weston Park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(71)</c:v>
                </c:pt>
                <c:pt idx="1">
                  <c:v>Royal Hallamshire Hospital (-)</c:v>
                </c:pt>
                <c:pt idx="2">
                  <c:v>Northern General Hospital (43)</c:v>
                </c:pt>
                <c:pt idx="3">
                  <c:v>Weston Park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(71)</c:v>
                </c:pt>
                <c:pt idx="1">
                  <c:v>Royal Hallamshire Hospital (-)</c:v>
                </c:pt>
                <c:pt idx="2">
                  <c:v>Northern General Hospital (43)</c:v>
                </c:pt>
                <c:pt idx="3">
                  <c:v>Weston Park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(71)</c:v>
                </c:pt>
                <c:pt idx="1">
                  <c:v>Royal Hallamshire Hospital (-)</c:v>
                </c:pt>
                <c:pt idx="2">
                  <c:v>Northern General Hospital (43)</c:v>
                </c:pt>
                <c:pt idx="3">
                  <c:v>Weston Park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Royal Hallamshire Hospital (-)</c:v>
                </c:pt>
                <c:pt idx="2">
                  <c:v>Northern General Hospital (37)</c:v>
                </c:pt>
                <c:pt idx="3">
                  <c:v>Weston Park Hospital (-)</c:v>
                </c:pt>
              </c:strCache>
            </c:strRef>
          </c:cat>
          <c:val>
            <c:numRef>
              <c:f>Sheet1!$D$2:$D$5</c:f>
              <c:numCache>
                <c:formatCode>0.0;;</c:formatCode>
                <c:ptCount val="4"/>
                <c:pt idx="0">
                  <c:v>9.0166039965796028</c:v>
                </c:pt>
                <c:pt idx="1">
                  <c:v>0</c:v>
                </c:pt>
                <c:pt idx="2">
                  <c:v>8.6759915783252204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Royal Hallamshire Hospital (-)</c:v>
                </c:pt>
                <c:pt idx="2">
                  <c:v>Northern General Hospital (37)</c:v>
                </c:pt>
                <c:pt idx="3">
                  <c:v>Weston Park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Royal Hallamshire Hospital (-)</c:v>
                </c:pt>
                <c:pt idx="2">
                  <c:v>Northern General Hospital (37)</c:v>
                </c:pt>
                <c:pt idx="3">
                  <c:v>Weston Park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Royal Hallamshire Hospital (-)</c:v>
                </c:pt>
                <c:pt idx="2">
                  <c:v>Northern General Hospital (37)</c:v>
                </c:pt>
                <c:pt idx="3">
                  <c:v>Weston Park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Royal Hallamshire Hospital (-)</c:v>
                </c:pt>
                <c:pt idx="2">
                  <c:v>Northern General Hospital (37)</c:v>
                </c:pt>
                <c:pt idx="3">
                  <c:v>Weston Park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Royal Hallamshire Hospital (-)</c:v>
                </c:pt>
                <c:pt idx="2">
                  <c:v>Northern General Hospital (37)</c:v>
                </c:pt>
                <c:pt idx="3">
                  <c:v>Weston Park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Royal Hallamshire Hospital (-)</c:v>
                </c:pt>
                <c:pt idx="2">
                  <c:v>Northern General Hospital (37)</c:v>
                </c:pt>
                <c:pt idx="3">
                  <c:v>Weston Park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Royal Hallamshire Hospital (-)</c:v>
                </c:pt>
                <c:pt idx="2">
                  <c:v>Northern General Hospital (-)</c:v>
                </c:pt>
                <c:pt idx="3">
                  <c:v>Weston Park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Royal Hallamshire Hospital (-)</c:v>
                </c:pt>
                <c:pt idx="2">
                  <c:v>Northern General Hospital (-)</c:v>
                </c:pt>
                <c:pt idx="3">
                  <c:v>Weston Park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Royal Hallamshire Hospital (-)</c:v>
                </c:pt>
                <c:pt idx="2">
                  <c:v>Northern General Hospital (-)</c:v>
                </c:pt>
                <c:pt idx="3">
                  <c:v>Weston Park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Royal Hallamshire Hospital (-)</c:v>
                </c:pt>
                <c:pt idx="2">
                  <c:v>Northern General Hospital (-)</c:v>
                </c:pt>
                <c:pt idx="3">
                  <c:v>Weston Park Hospital (-)</c:v>
                </c:pt>
              </c:strCache>
            </c:strRef>
          </c:cat>
          <c:val>
            <c:numRef>
              <c:f>Sheet1!$G$2:$G$5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Royal Hallamshire Hospital (-)</c:v>
                </c:pt>
                <c:pt idx="2">
                  <c:v>Northern General Hospital (-)</c:v>
                </c:pt>
                <c:pt idx="3">
                  <c:v>Weston Park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Royal Hallamshire Hospital (-)</c:v>
                </c:pt>
                <c:pt idx="2">
                  <c:v>Northern General Hospital (-)</c:v>
                </c:pt>
                <c:pt idx="3">
                  <c:v>Weston Park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Royal Hallamshire Hospital (-)</c:v>
                </c:pt>
                <c:pt idx="2">
                  <c:v>Northern General Hospital (-)</c:v>
                </c:pt>
                <c:pt idx="3">
                  <c:v>Weston Park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0.26458857911158118</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0.66622819218691953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0.18573943890934164</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1.9390932884231145</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0.18573943890934164</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0.66622819218691909</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0.55177940527743097</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5.7608057967121438</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Royal Hallamshire Hospital (-)</c:v>
                </c:pt>
                <c:pt idx="2">
                  <c:v>Northern General Hospital (-)</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Royal Hallamshire Hospital (-)</c:v>
                </c:pt>
                <c:pt idx="2">
                  <c:v>Northern General Hospital (-)</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Royal Hallamshire Hospital (-)</c:v>
                </c:pt>
                <c:pt idx="2">
                  <c:v>Northern General Hospital (-)</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Royal Hallamshire Hospital (-)</c:v>
                </c:pt>
                <c:pt idx="2">
                  <c:v>Northern General Hospital (-)</c:v>
                </c:pt>
                <c:pt idx="3">
                  <c:v>Weston Park Hospital (-)</c:v>
                </c:pt>
              </c:strCache>
            </c:strRef>
          </c:cat>
          <c:val>
            <c:numRef>
              <c:f>Sheet1!$G$2:$G$5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Royal Hallamshire Hospital (-)</c:v>
                </c:pt>
                <c:pt idx="2">
                  <c:v>Northern General Hospital (-)</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Royal Hallamshire Hospital (-)</c:v>
                </c:pt>
                <c:pt idx="2">
                  <c:v>Northern General Hospital (-)</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Royal Hallamshire Hospital (-)</c:v>
                </c:pt>
                <c:pt idx="2">
                  <c:v>Northern General Hospital (-)</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Royal Hallamshire Hospital (167)</c:v>
                </c:pt>
                <c:pt idx="2">
                  <c:v>Northern General Hospital (257)</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Royal Hallamshire Hospital (167)</c:v>
                </c:pt>
                <c:pt idx="2">
                  <c:v>Northern General Hospital (257)</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Royal Hallamshire Hospital (167)</c:v>
                </c:pt>
                <c:pt idx="2">
                  <c:v>Northern General Hospital (257)</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Royal Hallamshire Hospital (167)</c:v>
                </c:pt>
                <c:pt idx="2">
                  <c:v>Northern General Hospital (257)</c:v>
                </c:pt>
                <c:pt idx="3">
                  <c:v>Weston Park Hospital (-)</c:v>
                </c:pt>
              </c:strCache>
            </c:strRef>
          </c:cat>
          <c:val>
            <c:numRef>
              <c:f>Sheet1!$G$2:$G$5</c:f>
              <c:numCache>
                <c:formatCode>0.0;;</c:formatCode>
                <c:ptCount val="4"/>
                <c:pt idx="0">
                  <c:v>7.086523839085122</c:v>
                </c:pt>
                <c:pt idx="1">
                  <c:v>7.2336161626808302</c:v>
                </c:pt>
                <c:pt idx="2">
                  <c:v>7.0524240704215799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Royal Hallamshire Hospital (167)</c:v>
                </c:pt>
                <c:pt idx="2">
                  <c:v>Northern General Hospital (257)</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Royal Hallamshire Hospital (167)</c:v>
                </c:pt>
                <c:pt idx="2">
                  <c:v>Northern General Hospital (257)</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Royal Hallamshire Hospital (167)</c:v>
                </c:pt>
                <c:pt idx="2">
                  <c:v>Northern General Hospital (257)</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2.913476160914878</c:v>
                </c:pt>
                <c:pt idx="1">
                  <c:v>2.7663838373191698</c:v>
                </c:pt>
                <c:pt idx="2">
                  <c:v>2.9475759295784201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(325)</c:v>
                </c:pt>
                <c:pt idx="1">
                  <c:v>Royal Hallamshire Hospital (123)</c:v>
                </c:pt>
                <c:pt idx="2">
                  <c:v>Northern General Hospital (192)</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(325)</c:v>
                </c:pt>
                <c:pt idx="1">
                  <c:v>Royal Hallamshire Hospital (123)</c:v>
                </c:pt>
                <c:pt idx="2">
                  <c:v>Northern General Hospital (192)</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(325)</c:v>
                </c:pt>
                <c:pt idx="1">
                  <c:v>Royal Hallamshire Hospital (123)</c:v>
                </c:pt>
                <c:pt idx="2">
                  <c:v>Northern General Hospital (192)</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(325)</c:v>
                </c:pt>
                <c:pt idx="1">
                  <c:v>Royal Hallamshire Hospital (123)</c:v>
                </c:pt>
                <c:pt idx="2">
                  <c:v>Northern General Hospital (192)</c:v>
                </c:pt>
                <c:pt idx="3">
                  <c:v>Weston Park Hospital (-)</c:v>
                </c:pt>
              </c:strCache>
            </c:strRef>
          </c:cat>
          <c:val>
            <c:numRef>
              <c:f>Sheet1!$G$2:$G$5</c:f>
              <c:numCache>
                <c:formatCode>0.0;;</c:formatCode>
                <c:ptCount val="4"/>
                <c:pt idx="0">
                  <c:v>6.0440932332431174</c:v>
                </c:pt>
                <c:pt idx="1">
                  <c:v>6.2239348212995003</c:v>
                </c:pt>
                <c:pt idx="2">
                  <c:v>6.0076399103848166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(325)</c:v>
                </c:pt>
                <c:pt idx="1">
                  <c:v>Royal Hallamshire Hospital (123)</c:v>
                </c:pt>
                <c:pt idx="2">
                  <c:v>Northern General Hospital (192)</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(325)</c:v>
                </c:pt>
                <c:pt idx="1">
                  <c:v>Royal Hallamshire Hospital (123)</c:v>
                </c:pt>
                <c:pt idx="2">
                  <c:v>Northern General Hospital (192)</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(325)</c:v>
                </c:pt>
                <c:pt idx="1">
                  <c:v>Royal Hallamshire Hospital (123)</c:v>
                </c:pt>
                <c:pt idx="2">
                  <c:v>Northern General Hospital (192)</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3.9559067667568826</c:v>
                </c:pt>
                <c:pt idx="1">
                  <c:v>3.7760651787004997</c:v>
                </c:pt>
                <c:pt idx="2">
                  <c:v>3.9923600896151834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(187)</c:v>
                </c:pt>
                <c:pt idx="1">
                  <c:v>Royal Hallamshire Hospital (74)</c:v>
                </c:pt>
                <c:pt idx="2">
                  <c:v>Northern General Hospital (111)</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(187)</c:v>
                </c:pt>
                <c:pt idx="1">
                  <c:v>Royal Hallamshire Hospital (74)</c:v>
                </c:pt>
                <c:pt idx="2">
                  <c:v>Northern General Hospital (111)</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(187)</c:v>
                </c:pt>
                <c:pt idx="1">
                  <c:v>Royal Hallamshire Hospital (74)</c:v>
                </c:pt>
                <c:pt idx="2">
                  <c:v>Northern General Hospital (111)</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(187)</c:v>
                </c:pt>
                <c:pt idx="1">
                  <c:v>Royal Hallamshire Hospital (74)</c:v>
                </c:pt>
                <c:pt idx="2">
                  <c:v>Northern General Hospital (111)</c:v>
                </c:pt>
                <c:pt idx="3">
                  <c:v>Weston Park Hospital (-)</c:v>
                </c:pt>
              </c:strCache>
            </c:strRef>
          </c:cat>
          <c:val>
            <c:numRef>
              <c:f>Sheet1!$G$2:$G$5</c:f>
              <c:numCache>
                <c:formatCode>0.0;;</c:formatCode>
                <c:ptCount val="4"/>
                <c:pt idx="0">
                  <c:v>8.1916325644109609</c:v>
                </c:pt>
                <c:pt idx="1">
                  <c:v>7.9019916170983144</c:v>
                </c:pt>
                <c:pt idx="2">
                  <c:v>8.4549572244134517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(187)</c:v>
                </c:pt>
                <c:pt idx="1">
                  <c:v>Royal Hallamshire Hospital (74)</c:v>
                </c:pt>
                <c:pt idx="2">
                  <c:v>Northern General Hospital (111)</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(187)</c:v>
                </c:pt>
                <c:pt idx="1">
                  <c:v>Royal Hallamshire Hospital (74)</c:v>
                </c:pt>
                <c:pt idx="2">
                  <c:v>Northern General Hospital (111)</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(187)</c:v>
                </c:pt>
                <c:pt idx="1">
                  <c:v>Royal Hallamshire Hospital (74)</c:v>
                </c:pt>
                <c:pt idx="2">
                  <c:v>Northern General Hospital (111)</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1.8083674355890391</c:v>
                </c:pt>
                <c:pt idx="1">
                  <c:v>2.0980083829016856</c:v>
                </c:pt>
                <c:pt idx="2">
                  <c:v>1.5450427755865483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(462)</c:v>
                </c:pt>
                <c:pt idx="1">
                  <c:v>Royal Hallamshire Hospital (173)</c:v>
                </c:pt>
                <c:pt idx="2">
                  <c:v>Northern General Hospital (272)</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(462)</c:v>
                </c:pt>
                <c:pt idx="1">
                  <c:v>Royal Hallamshire Hospital (173)</c:v>
                </c:pt>
                <c:pt idx="2">
                  <c:v>Northern General Hospital (272)</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(462)</c:v>
                </c:pt>
                <c:pt idx="1">
                  <c:v>Royal Hallamshire Hospital (173)</c:v>
                </c:pt>
                <c:pt idx="2">
                  <c:v>Northern General Hospital (272)</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(462)</c:v>
                </c:pt>
                <c:pt idx="1">
                  <c:v>Royal Hallamshire Hospital (173)</c:v>
                </c:pt>
                <c:pt idx="2">
                  <c:v>Northern General Hospital (272)</c:v>
                </c:pt>
                <c:pt idx="3">
                  <c:v>Weston Park Hospital (-)</c:v>
                </c:pt>
              </c:strCache>
            </c:strRef>
          </c:cat>
          <c:val>
            <c:numRef>
              <c:f>Sheet1!$G$2:$G$5</c:f>
              <c:numCache>
                <c:formatCode>0.0;;</c:formatCode>
                <c:ptCount val="4"/>
                <c:pt idx="0">
                  <c:v>7.1826174113451833</c:v>
                </c:pt>
                <c:pt idx="1">
                  <c:v>7.1428209331154644</c:v>
                </c:pt>
                <c:pt idx="2">
                  <c:v>7.1106630682172236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(462)</c:v>
                </c:pt>
                <c:pt idx="1">
                  <c:v>Royal Hallamshire Hospital (173)</c:v>
                </c:pt>
                <c:pt idx="2">
                  <c:v>Northern General Hospital (272)</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(462)</c:v>
                </c:pt>
                <c:pt idx="1">
                  <c:v>Royal Hallamshire Hospital (173)</c:v>
                </c:pt>
                <c:pt idx="2">
                  <c:v>Northern General Hospital (272)</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(462)</c:v>
                </c:pt>
                <c:pt idx="1">
                  <c:v>Royal Hallamshire Hospital (173)</c:v>
                </c:pt>
                <c:pt idx="2">
                  <c:v>Northern General Hospital (272)</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2.8173825886548167</c:v>
                </c:pt>
                <c:pt idx="1">
                  <c:v>2.8571790668845356</c:v>
                </c:pt>
                <c:pt idx="2">
                  <c:v>2.8893369317827764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Royal Hallamshire Hospital (163)</c:v>
                </c:pt>
                <c:pt idx="2">
                  <c:v>Northern General Hospital (252)</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Royal Hallamshire Hospital (163)</c:v>
                </c:pt>
                <c:pt idx="2">
                  <c:v>Northern General Hospital (252)</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Royal Hallamshire Hospital (163)</c:v>
                </c:pt>
                <c:pt idx="2">
                  <c:v>Northern General Hospital (252)</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Royal Hallamshire Hospital (163)</c:v>
                </c:pt>
                <c:pt idx="2">
                  <c:v>Northern General Hospital (252)</c:v>
                </c:pt>
                <c:pt idx="3">
                  <c:v>Weston Park Hospital (-)</c:v>
                </c:pt>
              </c:strCache>
            </c:strRef>
          </c:cat>
          <c:val>
            <c:numRef>
              <c:f>Sheet1!$G$2:$G$5</c:f>
              <c:numCache>
                <c:formatCode>0.0;;</c:formatCode>
                <c:ptCount val="4"/>
                <c:pt idx="0">
                  <c:v>7.9421794557866772</c:v>
                </c:pt>
                <c:pt idx="1">
                  <c:v>8.236729819856059</c:v>
                </c:pt>
                <c:pt idx="2">
                  <c:v>7.7878995050313531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Royal Hallamshire Hospital (163)</c:v>
                </c:pt>
                <c:pt idx="2">
                  <c:v>Northern General Hospital (252)</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Royal Hallamshire Hospital (163)</c:v>
                </c:pt>
                <c:pt idx="2">
                  <c:v>Northern General Hospital (252)</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Royal Hallamshire Hospital (163)</c:v>
                </c:pt>
                <c:pt idx="2">
                  <c:v>Northern General Hospital (252)</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2.0578205442133228</c:v>
                </c:pt>
                <c:pt idx="1">
                  <c:v>1.763270180143941</c:v>
                </c:pt>
                <c:pt idx="2">
                  <c:v>2.2121004949686469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(341)</c:v>
                </c:pt>
                <c:pt idx="1">
                  <c:v>Royal Hallamshire Hospital (135)</c:v>
                </c:pt>
                <c:pt idx="2">
                  <c:v>Northern General Hospital (193)</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(341)</c:v>
                </c:pt>
                <c:pt idx="1">
                  <c:v>Royal Hallamshire Hospital (135)</c:v>
                </c:pt>
                <c:pt idx="2">
                  <c:v>Northern General Hospital (193)</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(341)</c:v>
                </c:pt>
                <c:pt idx="1">
                  <c:v>Royal Hallamshire Hospital (135)</c:v>
                </c:pt>
                <c:pt idx="2">
                  <c:v>Northern General Hospital (193)</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(341)</c:v>
                </c:pt>
                <c:pt idx="1">
                  <c:v>Royal Hallamshire Hospital (135)</c:v>
                </c:pt>
                <c:pt idx="2">
                  <c:v>Northern General Hospital (193)</c:v>
                </c:pt>
                <c:pt idx="3">
                  <c:v>Weston Park Hospital (-)</c:v>
                </c:pt>
              </c:strCache>
            </c:strRef>
          </c:cat>
          <c:val>
            <c:numRef>
              <c:f>Sheet1!$G$2:$G$5</c:f>
              <c:numCache>
                <c:formatCode>0.0;;</c:formatCode>
                <c:ptCount val="4"/>
                <c:pt idx="0">
                  <c:v>8.9886390536655956</c:v>
                </c:pt>
                <c:pt idx="1">
                  <c:v>8.9702886362375658</c:v>
                </c:pt>
                <c:pt idx="2">
                  <c:v>9.1494278190196692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(341)</c:v>
                </c:pt>
                <c:pt idx="1">
                  <c:v>Royal Hallamshire Hospital (135)</c:v>
                </c:pt>
                <c:pt idx="2">
                  <c:v>Northern General Hospital (193)</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(341)</c:v>
                </c:pt>
                <c:pt idx="1">
                  <c:v>Royal Hallamshire Hospital (135)</c:v>
                </c:pt>
                <c:pt idx="2">
                  <c:v>Northern General Hospital (193)</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(341)</c:v>
                </c:pt>
                <c:pt idx="1">
                  <c:v>Royal Hallamshire Hospital (135)</c:v>
                </c:pt>
                <c:pt idx="2">
                  <c:v>Northern General Hospital (193)</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1.0113609463344044</c:v>
                </c:pt>
                <c:pt idx="1">
                  <c:v>1.0297113637624342</c:v>
                </c:pt>
                <c:pt idx="2">
                  <c:v>0.85057218098033083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Royal Hallamshire Hospital (140)</c:v>
                </c:pt>
                <c:pt idx="2">
                  <c:v>Northern General Hospital (222)</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Royal Hallamshire Hospital (140)</c:v>
                </c:pt>
                <c:pt idx="2">
                  <c:v>Northern General Hospital (222)</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Royal Hallamshire Hospital (140)</c:v>
                </c:pt>
                <c:pt idx="2">
                  <c:v>Northern General Hospital (222)</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Royal Hallamshire Hospital (140)</c:v>
                </c:pt>
                <c:pt idx="2">
                  <c:v>Northern General Hospital (222)</c:v>
                </c:pt>
                <c:pt idx="3">
                  <c:v>Weston Park Hospital (-)</c:v>
                </c:pt>
              </c:strCache>
            </c:strRef>
          </c:cat>
          <c:val>
            <c:numRef>
              <c:f>Sheet1!$G$2:$G$5</c:f>
              <c:numCache>
                <c:formatCode>0.0;;</c:formatCode>
                <c:ptCount val="4"/>
                <c:pt idx="0">
                  <c:v>4.6657308145486551</c:v>
                </c:pt>
                <c:pt idx="1">
                  <c:v>4.9085730404067416</c:v>
                </c:pt>
                <c:pt idx="2">
                  <c:v>4.5951128995787931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Royal Hallamshire Hospital (140)</c:v>
                </c:pt>
                <c:pt idx="2">
                  <c:v>Northern General Hospital (222)</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Royal Hallamshire Hospital (140)</c:v>
                </c:pt>
                <c:pt idx="2">
                  <c:v>Northern General Hospital (222)</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Royal Hallamshire Hospital (140)</c:v>
                </c:pt>
                <c:pt idx="2">
                  <c:v>Northern General Hospital (222)</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5.3342691854513449</c:v>
                </c:pt>
                <c:pt idx="1">
                  <c:v>5.0914269595932584</c:v>
                </c:pt>
                <c:pt idx="2">
                  <c:v>5.4048871004212069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Royal Hallamshire Hospital (162)</c:v>
                </c:pt>
                <c:pt idx="2">
                  <c:v>Northern General Hospital (245)</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Royal Hallamshire Hospital (162)</c:v>
                </c:pt>
                <c:pt idx="2">
                  <c:v>Northern General Hospital (245)</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Royal Hallamshire Hospital (162)</c:v>
                </c:pt>
                <c:pt idx="2">
                  <c:v>Northern General Hospital (245)</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Royal Hallamshire Hospital (162)</c:v>
                </c:pt>
                <c:pt idx="2">
                  <c:v>Northern General Hospital (245)</c:v>
                </c:pt>
                <c:pt idx="3">
                  <c:v>Weston Park Hospital (-)</c:v>
                </c:pt>
              </c:strCache>
            </c:strRef>
          </c:cat>
          <c:val>
            <c:numRef>
              <c:f>Sheet1!$G$2:$G$5</c:f>
              <c:numCache>
                <c:formatCode>0.0;;</c:formatCode>
                <c:ptCount val="4"/>
                <c:pt idx="0">
                  <c:v>6.7835802344076912</c:v>
                </c:pt>
                <c:pt idx="1">
                  <c:v>7.3449310137238308</c:v>
                </c:pt>
                <c:pt idx="2">
                  <c:v>6.5434463956584752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Royal Hallamshire Hospital (162)</c:v>
                </c:pt>
                <c:pt idx="2">
                  <c:v>Northern General Hospital (245)</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Royal Hallamshire Hospital (162)</c:v>
                </c:pt>
                <c:pt idx="2">
                  <c:v>Northern General Hospital (245)</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(423)</c:v>
                </c:pt>
                <c:pt idx="1">
                  <c:v>Royal Hallamshire Hospital (162)</c:v>
                </c:pt>
                <c:pt idx="2">
                  <c:v>Northern General Hospital (245)</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3.2164197655923088</c:v>
                </c:pt>
                <c:pt idx="1">
                  <c:v>2.6550689862761692</c:v>
                </c:pt>
                <c:pt idx="2">
                  <c:v>3.4565536043415248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(434)</c:v>
                </c:pt>
                <c:pt idx="1">
                  <c:v>Royal Hallamshire Hospital (164)</c:v>
                </c:pt>
                <c:pt idx="2">
                  <c:v>Northern General Hospital (253)</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(434)</c:v>
                </c:pt>
                <c:pt idx="1">
                  <c:v>Royal Hallamshire Hospital (164)</c:v>
                </c:pt>
                <c:pt idx="2">
                  <c:v>Northern General Hospital (253)</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(434)</c:v>
                </c:pt>
                <c:pt idx="1">
                  <c:v>Royal Hallamshire Hospital (164)</c:v>
                </c:pt>
                <c:pt idx="2">
                  <c:v>Northern General Hospital (253)</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(434)</c:v>
                </c:pt>
                <c:pt idx="1">
                  <c:v>Royal Hallamshire Hospital (164)</c:v>
                </c:pt>
                <c:pt idx="2">
                  <c:v>Northern General Hospital (253)</c:v>
                </c:pt>
                <c:pt idx="3">
                  <c:v>Weston Park Hospital (-)</c:v>
                </c:pt>
              </c:strCache>
            </c:strRef>
          </c:cat>
          <c:val>
            <c:numRef>
              <c:f>Sheet1!$G$2:$G$5</c:f>
              <c:numCache>
                <c:formatCode>0.0;;</c:formatCode>
                <c:ptCount val="4"/>
                <c:pt idx="0">
                  <c:v>7.7872185863765884</c:v>
                </c:pt>
                <c:pt idx="1">
                  <c:v>8.3472340371576568</c:v>
                </c:pt>
                <c:pt idx="2">
                  <c:v>7.4342177412865542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(434)</c:v>
                </c:pt>
                <c:pt idx="1">
                  <c:v>Royal Hallamshire Hospital (164)</c:v>
                </c:pt>
                <c:pt idx="2">
                  <c:v>Northern General Hospital (253)</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(434)</c:v>
                </c:pt>
                <c:pt idx="1">
                  <c:v>Royal Hallamshire Hospital (164)</c:v>
                </c:pt>
                <c:pt idx="2">
                  <c:v>Northern General Hospital (253)</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(434)</c:v>
                </c:pt>
                <c:pt idx="1">
                  <c:v>Royal Hallamshire Hospital (164)</c:v>
                </c:pt>
                <c:pt idx="2">
                  <c:v>Northern General Hospital (253)</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2.2127814136234116</c:v>
                </c:pt>
                <c:pt idx="1">
                  <c:v>1.6527659628423432</c:v>
                </c:pt>
                <c:pt idx="2">
                  <c:v>2.5657822587134458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0.15371616377432673</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0.59197386935114604</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0.1650378888670998</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1.722972054383753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0.1650378888670998</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0.59197386935114604</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1.133329367599563</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6.9619055735433344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(271)</c:v>
                </c:pt>
                <c:pt idx="1">
                  <c:v>Royal Hallamshire Hospital (100)</c:v>
                </c:pt>
                <c:pt idx="2">
                  <c:v>Northern General Hospital (162)</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(271)</c:v>
                </c:pt>
                <c:pt idx="1">
                  <c:v>Royal Hallamshire Hospital (100)</c:v>
                </c:pt>
                <c:pt idx="2">
                  <c:v>Northern General Hospital (162)</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(271)</c:v>
                </c:pt>
                <c:pt idx="1">
                  <c:v>Royal Hallamshire Hospital (100)</c:v>
                </c:pt>
                <c:pt idx="2">
                  <c:v>Northern General Hospital (162)</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(271)</c:v>
                </c:pt>
                <c:pt idx="1">
                  <c:v>Royal Hallamshire Hospital (100)</c:v>
                </c:pt>
                <c:pt idx="2">
                  <c:v>Northern General Hospital (162)</c:v>
                </c:pt>
                <c:pt idx="3">
                  <c:v>Weston Park Hospital (-)</c:v>
                </c:pt>
              </c:strCache>
            </c:strRef>
          </c:cat>
          <c:val>
            <c:numRef>
              <c:f>Sheet1!$G$2:$G$5</c:f>
              <c:numCache>
                <c:formatCode>0.0;;</c:formatCode>
                <c:ptCount val="4"/>
                <c:pt idx="0">
                  <c:v>8.1750859937511251</c:v>
                </c:pt>
                <c:pt idx="1">
                  <c:v>8.5804649210686268</c:v>
                </c:pt>
                <c:pt idx="2">
                  <c:v>7.8702310678162739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(271)</c:v>
                </c:pt>
                <c:pt idx="1">
                  <c:v>Royal Hallamshire Hospital (100)</c:v>
                </c:pt>
                <c:pt idx="2">
                  <c:v>Northern General Hospital (162)</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(271)</c:v>
                </c:pt>
                <c:pt idx="1">
                  <c:v>Royal Hallamshire Hospital (100)</c:v>
                </c:pt>
                <c:pt idx="2">
                  <c:v>Northern General Hospital (162)</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(271)</c:v>
                </c:pt>
                <c:pt idx="1">
                  <c:v>Royal Hallamshire Hospital (100)</c:v>
                </c:pt>
                <c:pt idx="2">
                  <c:v>Northern General Hospital (162)</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1.8249140062488749</c:v>
                </c:pt>
                <c:pt idx="1">
                  <c:v>1.4195350789313732</c:v>
                </c:pt>
                <c:pt idx="2">
                  <c:v>2.1297689321837261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(301)</c:v>
                </c:pt>
                <c:pt idx="1">
                  <c:v>Royal Hallamshire Hospital (120)</c:v>
                </c:pt>
                <c:pt idx="2">
                  <c:v>Northern General Hospital (171)</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(301)</c:v>
                </c:pt>
                <c:pt idx="1">
                  <c:v>Royal Hallamshire Hospital (120)</c:v>
                </c:pt>
                <c:pt idx="2">
                  <c:v>Northern General Hospital (171)</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(301)</c:v>
                </c:pt>
                <c:pt idx="1">
                  <c:v>Royal Hallamshire Hospital (120)</c:v>
                </c:pt>
                <c:pt idx="2">
                  <c:v>Northern General Hospital (171)</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(301)</c:v>
                </c:pt>
                <c:pt idx="1">
                  <c:v>Royal Hallamshire Hospital (120)</c:v>
                </c:pt>
                <c:pt idx="2">
                  <c:v>Northern General Hospital (171)</c:v>
                </c:pt>
                <c:pt idx="3">
                  <c:v>Weston Park Hospital (-)</c:v>
                </c:pt>
              </c:strCache>
            </c:strRef>
          </c:cat>
          <c:val>
            <c:numRef>
              <c:f>Sheet1!$G$2:$G$5</c:f>
              <c:numCache>
                <c:formatCode>0.0;;</c:formatCode>
                <c:ptCount val="4"/>
                <c:pt idx="0">
                  <c:v>6.8547799305786832</c:v>
                </c:pt>
                <c:pt idx="1">
                  <c:v>6.9288195043145349</c:v>
                </c:pt>
                <c:pt idx="2">
                  <c:v>6.8109848761367733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(301)</c:v>
                </c:pt>
                <c:pt idx="1">
                  <c:v>Royal Hallamshire Hospital (120)</c:v>
                </c:pt>
                <c:pt idx="2">
                  <c:v>Northern General Hospital (171)</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(301)</c:v>
                </c:pt>
                <c:pt idx="1">
                  <c:v>Royal Hallamshire Hospital (120)</c:v>
                </c:pt>
                <c:pt idx="2">
                  <c:v>Northern General Hospital (171)</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(301)</c:v>
                </c:pt>
                <c:pt idx="1">
                  <c:v>Royal Hallamshire Hospital (120)</c:v>
                </c:pt>
                <c:pt idx="2">
                  <c:v>Northern General Hospital (171)</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3.1452200694213168</c:v>
                </c:pt>
                <c:pt idx="1">
                  <c:v>3.0711804956854651</c:v>
                </c:pt>
                <c:pt idx="2">
                  <c:v>3.1890151238632267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Royal Hallamshire Hospital (173)</c:v>
                </c:pt>
                <c:pt idx="2">
                  <c:v>Northern General Hospital (271)</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Royal Hallamshire Hospital (173)</c:v>
                </c:pt>
                <c:pt idx="2">
                  <c:v>Northern General Hospital (271)</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Royal Hallamshire Hospital (173)</c:v>
                </c:pt>
                <c:pt idx="2">
                  <c:v>Northern General Hospital (271)</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Royal Hallamshire Hospital (173)</c:v>
                </c:pt>
                <c:pt idx="2">
                  <c:v>Northern General Hospital (271)</c:v>
                </c:pt>
                <c:pt idx="3">
                  <c:v>Weston Park Hospital (-)</c:v>
                </c:pt>
              </c:strCache>
            </c:strRef>
          </c:cat>
          <c:val>
            <c:numRef>
              <c:f>Sheet1!$G$2:$G$5</c:f>
              <c:numCache>
                <c:formatCode>0.0;;</c:formatCode>
                <c:ptCount val="4"/>
                <c:pt idx="0">
                  <c:v>9.1653277264534481</c:v>
                </c:pt>
                <c:pt idx="1">
                  <c:v>9.2521293640394369</c:v>
                </c:pt>
                <c:pt idx="2">
                  <c:v>9.169802104481267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Royal Hallamshire Hospital (173)</c:v>
                </c:pt>
                <c:pt idx="2">
                  <c:v>Northern General Hospital (271)</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Royal Hallamshire Hospital (173)</c:v>
                </c:pt>
                <c:pt idx="2">
                  <c:v>Northern General Hospital (271)</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Royal Hallamshire Hospital (173)</c:v>
                </c:pt>
                <c:pt idx="2">
                  <c:v>Northern General Hospital (271)</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0.83467227354655193</c:v>
                </c:pt>
                <c:pt idx="1">
                  <c:v>0.74787063596056313</c:v>
                </c:pt>
                <c:pt idx="2">
                  <c:v>0.83019789551873302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(450)</c:v>
                </c:pt>
                <c:pt idx="1">
                  <c:v>Royal Hallamshire Hospital (169)</c:v>
                </c:pt>
                <c:pt idx="2">
                  <c:v>Northern General Hospital (264)</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(450)</c:v>
                </c:pt>
                <c:pt idx="1">
                  <c:v>Royal Hallamshire Hospital (169)</c:v>
                </c:pt>
                <c:pt idx="2">
                  <c:v>Northern General Hospital (264)</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(450)</c:v>
                </c:pt>
                <c:pt idx="1">
                  <c:v>Royal Hallamshire Hospital (169)</c:v>
                </c:pt>
                <c:pt idx="2">
                  <c:v>Northern General Hospital (264)</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(450)</c:v>
                </c:pt>
                <c:pt idx="1">
                  <c:v>Royal Hallamshire Hospital (169)</c:v>
                </c:pt>
                <c:pt idx="2">
                  <c:v>Northern General Hospital (264)</c:v>
                </c:pt>
                <c:pt idx="3">
                  <c:v>Weston Park Hospital (-)</c:v>
                </c:pt>
              </c:strCache>
            </c:strRef>
          </c:cat>
          <c:val>
            <c:numRef>
              <c:f>Sheet1!$G$2:$G$5</c:f>
              <c:numCache>
                <c:formatCode>0.0;;</c:formatCode>
                <c:ptCount val="4"/>
                <c:pt idx="0">
                  <c:v>9.3422071556657578</c:v>
                </c:pt>
                <c:pt idx="1">
                  <c:v>0</c:v>
                </c:pt>
                <c:pt idx="2">
                  <c:v>9.2136382908830718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(450)</c:v>
                </c:pt>
                <c:pt idx="1">
                  <c:v>Royal Hallamshire Hospital (169)</c:v>
                </c:pt>
                <c:pt idx="2">
                  <c:v>Northern General Hospital (264)</c:v>
                </c:pt>
                <c:pt idx="3">
                  <c:v>Weston Park Hospital (-)</c:v>
                </c:pt>
              </c:strCache>
            </c:strRef>
          </c:cat>
          <c:val>
            <c:numRef>
              <c:f>Sheet1!$H$2:$H$5</c:f>
              <c:numCache>
                <c:formatCode>0.0;;</c:formatCode>
                <c:ptCount val="4"/>
                <c:pt idx="0">
                  <c:v>0</c:v>
                </c:pt>
                <c:pt idx="1">
                  <c:v>9.4978295473938044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(450)</c:v>
                </c:pt>
                <c:pt idx="1">
                  <c:v>Royal Hallamshire Hospital (169)</c:v>
                </c:pt>
                <c:pt idx="2">
                  <c:v>Northern General Hospital (264)</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(450)</c:v>
                </c:pt>
                <c:pt idx="1">
                  <c:v>Royal Hallamshire Hospital (169)</c:v>
                </c:pt>
                <c:pt idx="2">
                  <c:v>Northern General Hospital (264)</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0.65779284433424223</c:v>
                </c:pt>
                <c:pt idx="1">
                  <c:v>0.50217045260619564</c:v>
                </c:pt>
                <c:pt idx="2">
                  <c:v>0.78636170911692815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Royal Hallamshire Hospital (172)</c:v>
                </c:pt>
                <c:pt idx="2">
                  <c:v>Northern General Hospital (270)</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Royal Hallamshire Hospital (172)</c:v>
                </c:pt>
                <c:pt idx="2">
                  <c:v>Northern General Hospital (270)</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Royal Hallamshire Hospital (172)</c:v>
                </c:pt>
                <c:pt idx="2">
                  <c:v>Northern General Hospital (270)</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Royal Hallamshire Hospital (172)</c:v>
                </c:pt>
                <c:pt idx="2">
                  <c:v>Northern General Hospital (270)</c:v>
                </c:pt>
                <c:pt idx="3">
                  <c:v>Weston Park Hospital (-)</c:v>
                </c:pt>
              </c:strCache>
            </c:strRef>
          </c:cat>
          <c:val>
            <c:numRef>
              <c:f>Sheet1!$G$2:$G$5</c:f>
              <c:numCache>
                <c:formatCode>0.0;;</c:formatCode>
                <c:ptCount val="4"/>
                <c:pt idx="0">
                  <c:v>8.4227425151744164</c:v>
                </c:pt>
                <c:pt idx="1">
                  <c:v>8.6882239732957878</c:v>
                </c:pt>
                <c:pt idx="2">
                  <c:v>8.3206186625731391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Royal Hallamshire Hospital (172)</c:v>
                </c:pt>
                <c:pt idx="2">
                  <c:v>Northern General Hospital (270)</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Royal Hallamshire Hospital (172)</c:v>
                </c:pt>
                <c:pt idx="2">
                  <c:v>Northern General Hospital (270)</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Royal Hallamshire Hospital (172)</c:v>
                </c:pt>
                <c:pt idx="2">
                  <c:v>Northern General Hospital (270)</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1.5772574848255836</c:v>
                </c:pt>
                <c:pt idx="1">
                  <c:v>1.3117760267042122</c:v>
                </c:pt>
                <c:pt idx="2">
                  <c:v>1.6793813374268609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7.6789074955266932</c:v>
                </c:pt>
                <c:pt idx="1">
                  <c:v>7.1904029776955376</c:v>
                </c:pt>
                <c:pt idx="2">
                  <c:v>7.2091480455958097</c:v>
                </c:pt>
                <c:pt idx="3">
                  <c:v>7.1747971112955486</c:v>
                </c:pt>
                <c:pt idx="4">
                  <c:v>6.9619055735433344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6.5825255391471744</c:v>
                </c:pt>
                <c:pt idx="1">
                  <c:v>6.050801252604777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8.3351677683995913</c:v>
                </c:pt>
                <c:pt idx="1">
                  <c:v>7.9474618472392971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8.5373713921602352</c:v>
                </c:pt>
                <c:pt idx="1">
                  <c:v>8.248245299227472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8.9976613566227801</c:v>
                </c:pt>
                <c:pt idx="1">
                  <c:v>9.119213170355625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0.27813436379540413</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0.39994990612975023</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0.11150304359311924</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1.1640758943807423</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0.11150304359311924</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0.39994990612975023</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0.49159073873397041</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8.2767146858461551</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3.774473980890706</c:v>
                </c:pt>
                <c:pt idx="1">
                  <c:v>3.1715132077646691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6.3726896297704618</c:v>
                </c:pt>
                <c:pt idx="1">
                  <c:v>7.1915870055697182</c:v>
                </c:pt>
                <c:pt idx="2">
                  <c:v>6.8972319736586289</c:v>
                </c:pt>
                <c:pt idx="3">
                  <c:v>7.4109433375748672</c:v>
                </c:pt>
                <c:pt idx="4">
                  <c:v>7.1328407543053736</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9.3192526333521908</c:v>
                </c:pt>
                <c:pt idx="1">
                  <c:v>9.3411351458697478</c:v>
                </c:pt>
                <c:pt idx="2">
                  <c:v>9.3007830944886578</c:v>
                </c:pt>
                <c:pt idx="3">
                  <c:v>9.0552780055330224</c:v>
                </c:pt>
                <c:pt idx="4">
                  <c:v>8.9209947664936564</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8.7866836333644684</c:v>
                </c:pt>
                <c:pt idx="1">
                  <c:v>8.5553003227912345</c:v>
                </c:pt>
                <c:pt idx="2">
                  <c:v>8.3895138540812528</c:v>
                </c:pt>
                <c:pt idx="3">
                  <c:v>8.4762176315643636</c:v>
                </c:pt>
                <c:pt idx="4">
                  <c:v>8.4066670764017388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8.2658494337474906</c:v>
                </c:pt>
                <c:pt idx="1">
                  <c:v>7.792602248097876</c:v>
                </c:pt>
                <c:pt idx="2">
                  <c:v>7.7414590653006776</c:v>
                </c:pt>
                <c:pt idx="3">
                  <c:v>7.6575458840056259</c:v>
                </c:pt>
                <c:pt idx="4">
                  <c:v>7.7824441245481992</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9.7201307599758255</c:v>
                </c:pt>
                <c:pt idx="1">
                  <c:v>9.6660009367420923</c:v>
                </c:pt>
                <c:pt idx="2">
                  <c:v>9.6219365322110963</c:v>
                </c:pt>
                <c:pt idx="3">
                  <c:v>9.6311248769703575</c:v>
                </c:pt>
                <c:pt idx="4">
                  <c:v>9.4560313177377893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8.7839851959959176</c:v>
                </c:pt>
                <c:pt idx="1">
                  <c:v>8.6946742096203131</c:v>
                </c:pt>
                <c:pt idx="2">
                  <c:v>8.6557786960404854</c:v>
                </c:pt>
                <c:pt idx="3">
                  <c:v>8.6674794532016914</c:v>
                </c:pt>
                <c:pt idx="4">
                  <c:v>8.9440917758699641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9.3105931878537582</c:v>
                </c:pt>
                <c:pt idx="1">
                  <c:v>9.4200939382925597</c:v>
                </c:pt>
                <c:pt idx="2">
                  <c:v>9.4766335313563008</c:v>
                </c:pt>
                <c:pt idx="3">
                  <c:v>9.2023302522923132</c:v>
                </c:pt>
                <c:pt idx="4">
                  <c:v>9.2655461214548005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8.7303912081488715</c:v>
                </c:pt>
                <c:pt idx="1">
                  <c:v>8.6258263815020122</c:v>
                </c:pt>
                <c:pt idx="2">
                  <c:v>8.7756917863547681</c:v>
                </c:pt>
                <c:pt idx="3">
                  <c:v>8.9683415174319894</c:v>
                </c:pt>
                <c:pt idx="4">
                  <c:v>8.9965507577287944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8.9688863997217254</c:v>
                </c:pt>
                <c:pt idx="1">
                  <c:v>8.8699874041882847</c:v>
                </c:pt>
                <c:pt idx="2">
                  <c:v>8.8025118323941243</c:v>
                </c:pt>
                <c:pt idx="3">
                  <c:v>8.7364666863531131</c:v>
                </c:pt>
                <c:pt idx="4">
                  <c:v>8.6898255800830881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0.30560644998721642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0.58270628547721337</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0.1624541557723802</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1.6959982488609722</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0.1624541557723802</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0.58270628547721337</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0.49254311268565587</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7.8866564913276793</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9.293632689717759</c:v>
                </c:pt>
                <c:pt idx="1">
                  <c:v>9.2455450413998168</c:v>
                </c:pt>
                <c:pt idx="2">
                  <c:v>9.1250349563975508</c:v>
                </c:pt>
                <c:pt idx="3">
                  <c:v>9.0723658318765494</c:v>
                </c:pt>
                <c:pt idx="4">
                  <c:v>8.9868937858047975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8.6953056788468626</c:v>
                </c:pt>
                <c:pt idx="1">
                  <c:v>8.7729139141509833</c:v>
                </c:pt>
                <c:pt idx="2">
                  <c:v>8.6563527723035509</c:v>
                </c:pt>
                <c:pt idx="3">
                  <c:v>8.7611532470489557</c:v>
                </c:pt>
                <c:pt idx="4">
                  <c:v>8.9050881093155443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7.5993465251908612</c:v>
                </c:pt>
                <c:pt idx="1">
                  <c:v>7.2674717988013624</c:v>
                </c:pt>
                <c:pt idx="2">
                  <c:v>7.2730149523001026</c:v>
                </c:pt>
                <c:pt idx="3">
                  <c:v>7.3381753865178592</c:v>
                </c:pt>
                <c:pt idx="4">
                  <c:v>7.54292068068421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8.298386961560194</c:v>
                </c:pt>
                <c:pt idx="1">
                  <c:v>8.0959145812237008</c:v>
                </c:pt>
                <c:pt idx="2">
                  <c:v>8.2236164154487916</c:v>
                </c:pt>
                <c:pt idx="3">
                  <c:v>7.7553059976814049</c:v>
                </c:pt>
                <c:pt idx="4">
                  <c:v>8.0103793425728931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7.4207339269776211</c:v>
                </c:pt>
                <c:pt idx="1">
                  <c:v>7.2247493138891894</c:v>
                </c:pt>
                <c:pt idx="2">
                  <c:v>7.1415834197818384</c:v>
                </c:pt>
                <c:pt idx="3">
                  <c:v>7.364558498717539</c:v>
                </c:pt>
                <c:pt idx="4">
                  <c:v>7.3458454672684423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8.978579901466242</c:v>
                </c:pt>
                <c:pt idx="1">
                  <c:v>8.9398464602126104</c:v>
                </c:pt>
                <c:pt idx="2">
                  <c:v>9.0530749305797862</c:v>
                </c:pt>
                <c:pt idx="3">
                  <c:v>9.1108633762074334</c:v>
                </c:pt>
                <c:pt idx="4">
                  <c:v>9.0071646463957578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7.9799970418682973</c:v>
                </c:pt>
                <c:pt idx="1">
                  <c:v>7.8134913399011348</c:v>
                </c:pt>
                <c:pt idx="2">
                  <c:v>7.9073854746639869</c:v>
                </c:pt>
                <c:pt idx="3">
                  <c:v>7.8950414547363001</c:v>
                </c:pt>
                <c:pt idx="4">
                  <c:v>7.8941273460226302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9.561185697129357</c:v>
                </c:pt>
                <c:pt idx="1">
                  <c:v>9.430499418084791</c:v>
                </c:pt>
                <c:pt idx="2">
                  <c:v>9.5664544234093665</c:v>
                </c:pt>
                <c:pt idx="3">
                  <c:v>9.642272045533371</c:v>
                </c:pt>
                <c:pt idx="4">
                  <c:v>9.6536031128844009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8.9358209421140344</c:v>
                </c:pt>
                <c:pt idx="1">
                  <c:v>9.0446017299299619</c:v>
                </c:pt>
                <c:pt idx="2">
                  <c:v>8.9377020879863007</c:v>
                </c:pt>
                <c:pt idx="3">
                  <c:v>8.8316441613890095</c:v>
                </c:pt>
                <c:pt idx="4">
                  <c:v>8.8530321590144272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8.3411165453096405</c:v>
                </c:pt>
                <c:pt idx="1">
                  <c:v>8.3603884856705992</c:v>
                </c:pt>
                <c:pt idx="2">
                  <c:v>8.3096399639824803</c:v>
                </c:pt>
                <c:pt idx="3">
                  <c:v>8.5991065781278007</c:v>
                </c:pt>
                <c:pt idx="4">
                  <c:v>8.2642653578232554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Sheet1!$B$2:$B$6</c:f>
              <c:numCache>
                <c:formatCode>0.0</c:formatCode>
                <c:ptCount val="5"/>
                <c:pt idx="0">
                  <c:v>6.7829882939395656</c:v>
                </c:pt>
                <c:pt idx="1">
                  <c:v>7.013622918866055</c:v>
                </c:pt>
                <c:pt idx="2">
                  <c:v>7.0941815486112274</c:v>
                </c:pt>
                <c:pt idx="3">
                  <c:v>7.1479140837361372</c:v>
                </c:pt>
                <c:pt idx="4">
                  <c:v>7.1792819238420194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7.2371380219203232</c:v>
                </c:pt>
                <c:pt idx="1">
                  <c:v>7.2292309799008949</c:v>
                </c:pt>
                <c:pt idx="2">
                  <c:v>6.9510675980883532</c:v>
                </c:pt>
                <c:pt idx="3">
                  <c:v>6.9653201568013872</c:v>
                </c:pt>
                <c:pt idx="4">
                  <c:v>7.086523839085122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6.0440553388860279</c:v>
                </c:pt>
                <c:pt idx="1">
                  <c:v>5.8473758597298779</c:v>
                </c:pt>
                <c:pt idx="2">
                  <c:v>6.0440932332431174</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8.3193064174659046</c:v>
                </c:pt>
                <c:pt idx="1">
                  <c:v>8.7720252719912981</c:v>
                </c:pt>
                <c:pt idx="2">
                  <c:v>8.8621408993679776</c:v>
                </c:pt>
                <c:pt idx="3">
                  <c:v>8.1763328972784937</c:v>
                </c:pt>
                <c:pt idx="4">
                  <c:v>8.1916325644109609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7.3659325505978028</c:v>
                </c:pt>
                <c:pt idx="1">
                  <c:v>7.3423860627622384</c:v>
                </c:pt>
                <c:pt idx="2">
                  <c:v>7.2410248747486046</c:v>
                </c:pt>
                <c:pt idx="3">
                  <c:v>7.1311070604613969</c:v>
                </c:pt>
                <c:pt idx="4">
                  <c:v>7.1826174113451833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7.135954276335192</c:v>
                </c:pt>
                <c:pt idx="1">
                  <c:v>8.1713491505921834</c:v>
                </c:pt>
                <c:pt idx="2">
                  <c:v>8.1449761702567027</c:v>
                </c:pt>
                <c:pt idx="3">
                  <c:v>7.7122249338230722</c:v>
                </c:pt>
                <c:pt idx="4">
                  <c:v>7.9421794557866772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8.9140062608551709</c:v>
                </c:pt>
                <c:pt idx="1">
                  <c:v>8.8852619404321018</c:v>
                </c:pt>
                <c:pt idx="2">
                  <c:v>9.0119941773223236</c:v>
                </c:pt>
                <c:pt idx="3">
                  <c:v>8.9886390536655956</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5.0684291943809452</c:v>
                </c:pt>
                <c:pt idx="1">
                  <c:v>4.6985016896452523</c:v>
                </c:pt>
                <c:pt idx="2">
                  <c:v>4.4031569695027546</c:v>
                </c:pt>
                <c:pt idx="3">
                  <c:v>4.6350185207854748</c:v>
                </c:pt>
                <c:pt idx="4">
                  <c:v>4.6657308145486551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6.8154307922411856</c:v>
                </c:pt>
                <c:pt idx="1">
                  <c:v>6.6854094829603632</c:v>
                </c:pt>
                <c:pt idx="2">
                  <c:v>6.9368493817711743</c:v>
                </c:pt>
                <c:pt idx="3">
                  <c:v>6.8439398514997478</c:v>
                </c:pt>
                <c:pt idx="4">
                  <c:v>6.7835802344076912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8.2837788088572086</c:v>
                </c:pt>
                <c:pt idx="1">
                  <c:v>8.031570370354391</c:v>
                </c:pt>
                <c:pt idx="2">
                  <c:v>8.2709063212350724</c:v>
                </c:pt>
                <c:pt idx="3">
                  <c:v>8.0521222629656606</c:v>
                </c:pt>
                <c:pt idx="4">
                  <c:v>7.7872185863765884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8.5970744185353123</c:v>
                </c:pt>
                <c:pt idx="1">
                  <c:v>8.4226530775442576</c:v>
                </c:pt>
                <c:pt idx="2">
                  <c:v>8.615017530244705</c:v>
                </c:pt>
                <c:pt idx="3">
                  <c:v>8.1218970790977192</c:v>
                </c:pt>
                <c:pt idx="4">
                  <c:v>8.1750859937511251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Sheet1!$B$2:$B$6</c:f>
              <c:numCache>
                <c:formatCode>0.0</c:formatCode>
                <c:ptCount val="5"/>
                <c:pt idx="0">
                  <c:v>8.0388545502628528</c:v>
                </c:pt>
                <c:pt idx="1">
                  <c:v>7.636110052961385</c:v>
                </c:pt>
                <c:pt idx="2">
                  <c:v>7.6207316140147254</c:v>
                </c:pt>
                <c:pt idx="3">
                  <c:v>7.6165825729703656</c:v>
                </c:pt>
                <c:pt idx="4">
                  <c:v>7.6008566237805857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9.232257338340105</c:v>
                </c:pt>
                <c:pt idx="1">
                  <c:v>9.1653277264534481</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9.4310612636353088</c:v>
                </c:pt>
                <c:pt idx="1">
                  <c:v>9.2529470152465549</c:v>
                </c:pt>
                <c:pt idx="2">
                  <c:v>9.3738330280876205</c:v>
                </c:pt>
                <c:pt idx="3">
                  <c:v>9.3032246153962372</c:v>
                </c:pt>
                <c:pt idx="4">
                  <c:v>9.3422071556657578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8.56390203095307</c:v>
                </c:pt>
                <c:pt idx="1">
                  <c:v>8.4377511661449525</c:v>
                </c:pt>
                <c:pt idx="2">
                  <c:v>8.441921536035963</c:v>
                </c:pt>
                <c:pt idx="3">
                  <c:v>8.413947666696151</c:v>
                </c:pt>
                <c:pt idx="4">
                  <c:v>8.4227425151744164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7.2272957568558391</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0.83295194508009152</c:v>
                </c:pt>
                <c:pt idx="1">
                  <c:v>0.16704805491990851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0.33354466036722341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0.11007762972281565</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1.1491947765881956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0.11007762972281565</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0.39483709373240927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1.282654603720891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3.1715132077646691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0.32906437201761385</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0.20508424390931168</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5.7175953884243569E-2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0.5969088153121902</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5.7175953884243569E-2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6.105763793143737E-2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9.119213170355625</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0.2011425212900928</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0.30677930903422812</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8.5527777715276088E-2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0.89289781812243163</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8.5527777715276088E-2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0.30677930903422812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8.9264285667296051E-2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8.248245299227472</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8.598380999829569E-2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0.28206152933281015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7.863664553764238E-2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0.82095537965190157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7.8636645537640604E-2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0.28206152933281103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0.34290285927582431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7.9474618472392971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7.5985122621553991E-2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0.15630927721477406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1.631846591898972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0.15630927721477406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0.56066524046986022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1.3438568393692432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6.050801252604777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1.3117485953950236E-2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0.26145041794438484</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7.2890421782059178E-2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0.76096562204491036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7.2890421782059178E-2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0.26145041794438484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0.24283082257657895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8.9209947664936564</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0.45027126010183594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0.15790934920332589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1.6485511155704913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0.15790934920332589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0.56640453350617914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0.89168005152348684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7.1328407543053736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Sheet1!$B$2:$B$6</c:f>
              <c:numCache>
                <c:formatCode>0.0</c:formatCode>
                <c:ptCount val="5"/>
                <c:pt idx="0">
                  <c:v>7.2699134819488993</c:v>
                </c:pt>
                <c:pt idx="1">
                  <c:v>7.560976576688871</c:v>
                </c:pt>
                <c:pt idx="2">
                  <c:v>7.6454124181783154</c:v>
                </c:pt>
                <c:pt idx="3">
                  <c:v>7.6827497736369708</c:v>
                </c:pt>
                <c:pt idx="4">
                  <c:v>7.7361807285451976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Sheet1!$B$2:$B$6</c:f>
              <c:numCache>
                <c:formatCode>0.0</c:formatCode>
                <c:ptCount val="5"/>
                <c:pt idx="0">
                  <c:v>8.5169049355203814</c:v>
                </c:pt>
                <c:pt idx="1">
                  <c:v>8.3610224878996728</c:v>
                </c:pt>
                <c:pt idx="2">
                  <c:v>8.2965006044216469</c:v>
                </c:pt>
                <c:pt idx="3">
                  <c:v>8.2563351134059655</c:v>
                </c:pt>
                <c:pt idx="4">
                  <c:v>8.2438645674428521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8.016206627700285</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6.8669527896995708E-2</c:v>
                </c:pt>
                <c:pt idx="1">
                  <c:v>0.111587982832618</c:v>
                </c:pt>
                <c:pt idx="2">
                  <c:v>0.26609442060085842</c:v>
                </c:pt>
                <c:pt idx="3">
                  <c:v>0.55364806866952787</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2.9247726112295425E-2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0.18473783117431886</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5.1503526134210276E-2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0.53768947749280827</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5.1503526134210276E-2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0.15078615396803308</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9.4560313177377893</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0.62151598962954679</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0.17450720060099201</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1.8218303202264678</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0.17450720060099201</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0.62593931295736205</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0.44376260622535391</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6.5164598063635681</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0.18845350083150958</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0.41618356227430731</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0.11602886555486958</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1.2113248310748661</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0.11602886555487046</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0.41618356227430731</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0.24890660937570885</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7.9194308134501288</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0.43653674321197045</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0.35015574640741853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9.7620804149861407E-2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1.0191472917599276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9.7620804149860518E-2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0.35015574640741853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0.49155364079517483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7.7824441245481992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0.32555725983937389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0.10408117124499494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1.0865926041205256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0.10408117124499405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0.37332841622879975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0.50023319219289064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8.4066670764017388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Sheet1!$B$2:$B$6</c:f>
              <c:numCache>
                <c:formatCode>0.0</c:formatCode>
                <c:ptCount val="5"/>
                <c:pt idx="0">
                  <c:v>8.2666900620897188</c:v>
                </c:pt>
                <c:pt idx="1">
                  <c:v>8.4273242876014045</c:v>
                </c:pt>
                <c:pt idx="2">
                  <c:v>8.6312353991728923</c:v>
                </c:pt>
                <c:pt idx="3">
                  <c:v>8.6620091352389679</c:v>
                </c:pt>
                <c:pt idx="4">
                  <c:v>8.672360623226913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Sheet1!$B$2:$B$6</c:f>
              <c:numCache>
                <c:formatCode>0.0</c:formatCode>
                <c:ptCount val="5"/>
                <c:pt idx="0">
                  <c:v>9.1883261099534916</c:v>
                </c:pt>
                <c:pt idx="1">
                  <c:v>9.1080508595345115</c:v>
                </c:pt>
                <c:pt idx="2">
                  <c:v>9.075257796491444</c:v>
                </c:pt>
                <c:pt idx="3">
                  <c:v>9.0687295516845197</c:v>
                </c:pt>
                <c:pt idx="4">
                  <c:v>9.0462163073641051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9.0687295516845197</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0.21549973247848797</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7.1684357495046314E-2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0.7483744826612444</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7.1684357495046314E-2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0.25712438985732256</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0.17610858056696088</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8.9965507577287944</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2.1261139251382843E-2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0.2117383413951881</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5.9031066513773212E-2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0.61627592695155187</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5.9031066513773212E-2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0.2117383413951881</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0.17318185618862891</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9.2655461214548005</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0.86695278969957068</c:v>
                </c:pt>
                <c:pt idx="1">
                  <c:v>1.716738197424893E-2</c:v>
                </c:pt>
                <c:pt idx="2">
                  <c:v>3.6480686695278972E-2</c:v>
                </c:pt>
                <c:pt idx="3">
                  <c:v>2.360515021459228E-2</c:v>
                </c:pt>
                <c:pt idx="4">
                  <c:v>2.1459227467811159E-3</c:v>
                </c:pt>
                <c:pt idx="5">
                  <c:v>5.3648068669527899E-2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1.9395170963274921E-2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0.2502658042904935</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6.9772235117408599E-2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0.72841219737119189</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6.9772235117408599E-2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0.25026580429049439</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0.41439940385088292</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8.9440917758699641</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Sheet1!$B$2:$B$6</c:f>
              <c:numCache>
                <c:formatCode>0.0</c:formatCode>
                <c:ptCount val="5"/>
                <c:pt idx="0">
                  <c:v>7.9165546728157334</c:v>
                </c:pt>
                <c:pt idx="1">
                  <c:v>7.9558181405264436</c:v>
                </c:pt>
                <c:pt idx="2">
                  <c:v>8.2079643493151391</c:v>
                </c:pt>
                <c:pt idx="3">
                  <c:v>8.2571885269045531</c:v>
                </c:pt>
                <c:pt idx="4">
                  <c:v>8.2802279658939746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Sheet1!$B$2:$B$6</c:f>
              <c:numCache>
                <c:formatCode>0.0</c:formatCode>
                <c:ptCount val="5"/>
                <c:pt idx="0">
                  <c:v>8.8318972844161756</c:v>
                </c:pt>
                <c:pt idx="1">
                  <c:v>8.8134751111316891</c:v>
                </c:pt>
                <c:pt idx="2">
                  <c:v>8.7557194372017406</c:v>
                </c:pt>
                <c:pt idx="3">
                  <c:v>8.6806630149891255</c:v>
                </c:pt>
                <c:pt idx="4">
                  <c:v>8.603127980489413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8.5311820389719095</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0.27791198096103109</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0.36123087530149434</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0.10070846728203975</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1.0513820551019384</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0.10070846728204152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0.36123087530149256</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0.80943467843438022</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7.54292068068421</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0.11869665039699129</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0.27448162320414404</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7.6523424380335214E-2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0.79889365174343752</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7.6523424380335214E-2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0.27448162320414404</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0.13258276711981232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8.9050881093155443</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0.12602054899077153</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0.19293423902706763</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5.3788623362899912E-2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0.56154556710719916</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5.3788623362899912E-2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0.19293423902706763</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0.38625790966643336</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8.9868937858047975</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8.5752212866140098E-2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0.23862734446134937</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6.6527519532289858E-2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0.69453782878856885</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6.6527519532289858E-2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0.23862734446135114</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0.42804920442523198</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8.6898255800830881</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Sheet1!$B$2:$B$6</c:f>
              <c:numCache>
                <c:formatCode>0.0</c:formatCode>
                <c:ptCount val="5"/>
                <c:pt idx="0">
                  <c:v>7.8322058914369537</c:v>
                </c:pt>
                <c:pt idx="1">
                  <c:v>7.8767524780005376</c:v>
                </c:pt>
                <c:pt idx="2">
                  <c:v>8.1332930740426779</c:v>
                </c:pt>
                <c:pt idx="3">
                  <c:v>8.1364037014322008</c:v>
                </c:pt>
                <c:pt idx="4">
                  <c:v>8.1702151067795548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Sheet1!$B$2:$B$6</c:f>
              <c:numCache>
                <c:formatCode>0.0</c:formatCode>
                <c:ptCount val="5"/>
                <c:pt idx="0">
                  <c:v>8.6258174404607093</c:v>
                </c:pt>
                <c:pt idx="1">
                  <c:v>8.5633312112091406</c:v>
                </c:pt>
                <c:pt idx="2">
                  <c:v>8.4772880191493645</c:v>
                </c:pt>
                <c:pt idx="3">
                  <c:v>8.4693859447140998</c:v>
                </c:pt>
                <c:pt idx="4">
                  <c:v>8.4326310617116871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0.32450331125827819</c:v>
                </c:pt>
                <c:pt idx="1">
                  <c:v>6.6225165562913916E-3</c:v>
                </c:pt>
                <c:pt idx="2">
                  <c:v>0.59823399558498891</c:v>
                </c:pt>
                <c:pt idx="3">
                  <c:v>2.2075055187637969E-3</c:v>
                </c:pt>
                <c:pt idx="4">
                  <c:v>0</c:v>
                </c:pt>
                <c:pt idx="5">
                  <c:v>3.7527593818984538E-2</c:v>
                </c:pt>
                <c:pt idx="6">
                  <c:v>0</c:v>
                </c:pt>
                <c:pt idx="7">
                  <c:v>1.324503311258278E-2</c:v>
                </c:pt>
                <c:pt idx="8">
                  <c:v>1.7660044150110368E-2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8.4326310617116871</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0.24568571215757018</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0.31910720660959857</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8.89647033894434E-2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0.92877883265935779</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8.89647033894434E-2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0.31910720660959946</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0.66023822395906073</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7.8941273460226302</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0.20769532692746395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6.0072491560577035E-2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0.62714825611604752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6.0072491560577035E-2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0.21547382552448013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0.31148600082779154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9.0071646463957578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0.1405746921423674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0.27244678598379934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7.5956126976817195E-2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0.7929711476475827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7.5956126976817195E-2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0.27244678598379846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0.56190468044404707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7.3458454672684423</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0.19064812182095103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0.26367234544389451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7.3509878556623498E-2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0.7674326625457315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7.3509878556624386E-2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0.26367234544389362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0.6243105725707867</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8.0103793425728931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0.30552069481520228</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0.24131626497812597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6.7277170468583058E-2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0.70236407779503462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6.727717046858217E-2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0.24131626497812597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0.65338213326110761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8.2642653578232554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0.31562355158522948</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0.18695389775736793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5.2121348929084377E-2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0.54413945947838727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5.2121348929084377E-2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0.18695389775736793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0.34605042046389478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8.8530321590144272</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5.8129811255048125E-2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0.13014246866719148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3.6282747250867331E-2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0.3787867137579255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3.6282747250867331E-2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0.13014246866719148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8.634668520422828E-2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9.6536031128844009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7.8261488607899548</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3</c:v>
                </c:pt>
                <c:pt idx="3" formatCode="0">
                  <c:v>40</c:v>
                </c:pt>
                <c:pt idx="4"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8.2528186557643171</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9.0166039965796028</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8.6725756352501087</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Sheet1!$B$2:$B$6</c:f>
              <c:numCache>
                <c:formatCode>0.0</c:formatCode>
                <c:ptCount val="5"/>
                <c:pt idx="0">
                  <c:v>5.3275584321817391</c:v>
                </c:pt>
                <c:pt idx="1">
                  <c:v>6.3397109057787064</c:v>
                </c:pt>
                <c:pt idx="2">
                  <c:v>6.4587276289327464</c:v>
                </c:pt>
                <c:pt idx="3">
                  <c:v>6.652078623831172</c:v>
                </c:pt>
                <c:pt idx="4">
                  <c:v>6.6662709474571864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Sheet1!$B$2:$B$6</c:f>
              <c:numCache>
                <c:formatCode>0.0</c:formatCode>
                <c:ptCount val="5"/>
                <c:pt idx="0">
                  <c:v>8.4372753827243425</c:v>
                </c:pt>
                <c:pt idx="1">
                  <c:v>8.2494334680196761</c:v>
                </c:pt>
                <c:pt idx="2">
                  <c:v>7.7605578061838481</c:v>
                </c:pt>
                <c:pt idx="3">
                  <c:v>7.6274487772776318</c:v>
                </c:pt>
                <c:pt idx="4">
                  <c:v>7.5702809885022768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Sheet1!$B$2:$B$6</c:f>
              <c:numCache>
                <c:formatCode>0.0</c:formatCode>
                <c:ptCount val="5"/>
                <c:pt idx="0">
                  <c:v>6.6865198088066604</c:v>
                </c:pt>
                <c:pt idx="1">
                  <c:v>6.7033970071082987</c:v>
                </c:pt>
                <c:pt idx="2">
                  <c:v>6.8141340940960049</c:v>
                </c:pt>
                <c:pt idx="3">
                  <c:v>6.821365841126096</c:v>
                </c:pt>
                <c:pt idx="4">
                  <c:v>6.8275249995369558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Sheet1!$B$2:$B$6</c:f>
              <c:numCache>
                <c:formatCode>0.0</c:formatCode>
                <c:ptCount val="5"/>
                <c:pt idx="0">
                  <c:v>7.5454962464756798</c:v>
                </c:pt>
                <c:pt idx="1">
                  <c:v>7.5076080664126161</c:v>
                </c:pt>
                <c:pt idx="2">
                  <c:v>7.4998136719016566</c:v>
                </c:pt>
                <c:pt idx="3">
                  <c:v>7.3591202892972438</c:v>
                </c:pt>
                <c:pt idx="4">
                  <c:v>7.3304533098503244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38</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7.2456437379272183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1.313624402404745E-2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0.30524159247268035</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8.5099073834694394E-2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0.88842221066696503</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8.5099073834693506E-2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0.30524159247268123</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0.80136047498634344</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7.1826174113451833</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1.1050967067932413</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0.48427519163094157</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0.135012302730666</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1.4095092114893744</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0.13501230273066511</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0.48427519163094068</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0.10689084541206206</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8.1916325644109609</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7.2999571421944687E-2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0.34675716760636099</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9.6673305789690467E-2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1.0092555438264244</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9.667330578968869E-2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0.34675716760636099</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1.0672039754738787</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6.0440932332431174</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0.29906564771289368</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8.6441773743691996E-2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0.90243980648394206</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8.6441773743691996E-2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0.31005771842995422</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0.54137654149065906</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7.086523839085122</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0.2898894983142668</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0.30141872743066855</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8.4033287642731658E-2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0.87729555461661057</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8.403328764273077E-2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0.30141872743066944</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1.3494674671000668</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6.7835802344076912</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0.33406255521569017</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0.10970574884001572</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1.1453123931365998</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0.10970574884001483</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0.39350319539767131</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0.4456462557183567</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4.6657308145486551</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8.2295748336447261E-2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0.13535477031193288</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3.7735897979514377E-2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0.39395740040116323</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3.7735897979514377E-2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0.13535477031193288</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0.22258982521504223</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8.9886390536655956</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1.3470163012248015E-2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0.38152129728446571</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0.10636528522902733</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1.1104384288007196</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0.10636528522902644</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0.3815212972844666</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0.59435560664126186</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7.9421794557866772</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3.1715132077646691</c:v>
                </c:pt>
                <c:pt idx="1">
                  <c:v>6.050801252604777</c:v>
                </c:pt>
                <c:pt idx="2">
                  <c:v>7.8261488607899548</c:v>
                </c:pt>
                <c:pt idx="3" formatCode="General">
                  <c:v>7.9474618472392971</c:v>
                </c:pt>
                <c:pt idx="4">
                  <c:v>7.7824441245481992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3.79949150847817</c:v>
                </c:pt>
                <c:pt idx="1">
                  <c:v>6.5325733279171949</c:v>
                </c:pt>
                <c:pt idx="2">
                  <c:v>8.2813949409127652</c:v>
                </c:pt>
                <c:pt idx="3" formatCode="General">
                  <c:v>8.3481296111449694</c:v>
                </c:pt>
                <c:pt idx="4">
                  <c:v>7.962676384641771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0.46551465877660814</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0.36258125038264399</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0.10108494175855132</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1.0553123950176317</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0.10108494175855132</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0.36258125038264399</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0.45245823482797221</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6.8547799305786832</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0.17982021082773603</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0.34119259153467141</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9.5121943584599578E-2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0.99305954335680369</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9.5121943584599578E-2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0.34119259153467141</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0.37694766589603468</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8.1750859937511251</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0.65059092357951354</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0.49801649806888193</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0.13884327622833137</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1.4495040291816608</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0.13884327622833048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0.49801649806888371</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0.66894284503689327</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7.7872185863765884</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Sheet1!$B$2:$B$6</c:f>
              <c:numCache>
                <c:formatCode>0.0</c:formatCode>
                <c:ptCount val="5"/>
                <c:pt idx="0">
                  <c:v>8.5692639612031485</c:v>
                </c:pt>
                <c:pt idx="1">
                  <c:v>8.7158587910408727</c:v>
                </c:pt>
                <c:pt idx="2">
                  <c:v>8.7161817858009609</c:v>
                </c:pt>
                <c:pt idx="3">
                  <c:v>8.7167029038489741</c:v>
                </c:pt>
                <c:pt idx="4">
                  <c:v>8.8710133818257475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Sheet1!$B$2:$B$6</c:f>
              <c:numCache>
                <c:formatCode>0.0</c:formatCode>
                <c:ptCount val="5"/>
                <c:pt idx="0">
                  <c:v>9.3784095717723091</c:v>
                </c:pt>
                <c:pt idx="1">
                  <c:v>9.2239100266355276</c:v>
                </c:pt>
                <c:pt idx="2">
                  <c:v>9.1839774348091723</c:v>
                </c:pt>
                <c:pt idx="3">
                  <c:v>9.1776490555533758</c:v>
                </c:pt>
                <c:pt idx="4">
                  <c:v>9.1653277264534481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9.1653277264534481</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0.335666447154642</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0.20856741192364048</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5.8147035084642695E-2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0.60704676473889307</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5.8147035084642695E-2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0.20856741192364048</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0.20949662502456157</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9.1653277264534481</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Sheet1!$B$2:$B$6</c:f>
              <c:numCache>
                <c:formatCode>0.0</c:formatCode>
                <c:ptCount val="5"/>
                <c:pt idx="0">
                  <c:v>8.6411368866582148</c:v>
                </c:pt>
                <c:pt idx="1">
                  <c:v>8.8126223376394517</c:v>
                </c:pt>
                <c:pt idx="2">
                  <c:v>8.8695571454904698</c:v>
                </c:pt>
                <c:pt idx="3">
                  <c:v>8.9352100244023376</c:v>
                </c:pt>
                <c:pt idx="4">
                  <c:v>8.9603058955465915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Sheet1!$B$2:$B$6</c:f>
              <c:numCache>
                <c:formatCode>0.0</c:formatCode>
                <c:ptCount val="5"/>
                <c:pt idx="0">
                  <c:v>9.3422071556657578</c:v>
                </c:pt>
                <c:pt idx="1">
                  <c:v>9.3192599134193479</c:v>
                </c:pt>
                <c:pt idx="2">
                  <c:v>9.3122033522152652</c:v>
                </c:pt>
                <c:pt idx="3">
                  <c:v>9.2531838799942054</c:v>
                </c:pt>
                <c:pt idx="4">
                  <c:v>9.2490321612130479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9.3422071556657578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9.0166039965796028</c:v>
                </c:pt>
                <c:pt idx="1">
                  <c:v>7.8866564913276793</c:v>
                </c:pt>
                <c:pt idx="2">
                  <c:v>8.6725756352501087</c:v>
                </c:pt>
                <c:pt idx="3">
                  <c:v>8.2767146858461551</c:v>
                </c:pt>
                <c:pt idx="4">
                  <c:v>7.1328407543053736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7.8553173356277179</c:v>
                </c:pt>
                <c:pt idx="1">
                  <c:v>6.8928339503528786</c:v>
                </c:pt>
                <c:pt idx="2">
                  <c:v>7.8636179088490659</c:v>
                </c:pt>
                <c:pt idx="3">
                  <c:v>7.637202179542828</c:v>
                </c:pt>
                <c:pt idx="4">
                  <c:v>6.5850200196343787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0.19661474841474202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0.17414880179119763</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4.8551383911350499E-2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0.50686953314262695</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4.8551383911350499E-2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0.17414880179119763</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0.2475657810966716</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9.3422071556657578</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Sheet1!$B$2:$B$6</c:f>
              <c:numCache>
                <c:formatCode>0.0</c:formatCode>
                <c:ptCount val="5"/>
                <c:pt idx="0">
                  <c:v>7.5544076803293638</c:v>
                </c:pt>
                <c:pt idx="1">
                  <c:v>7.8102274132862508</c:v>
                </c:pt>
                <c:pt idx="2">
                  <c:v>7.8830893150982702</c:v>
                </c:pt>
                <c:pt idx="3">
                  <c:v>7.9817653759506584</c:v>
                </c:pt>
                <c:pt idx="4">
                  <c:v>7.9910829159917176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Sheet1!$B$2:$B$6</c:f>
              <c:numCache>
                <c:formatCode>0.0</c:formatCode>
                <c:ptCount val="5"/>
                <c:pt idx="0">
                  <c:v>8.610332087883986</c:v>
                </c:pt>
                <c:pt idx="1">
                  <c:v>8.5674681738879332</c:v>
                </c:pt>
                <c:pt idx="2">
                  <c:v>8.4227425151744164</c:v>
                </c:pt>
                <c:pt idx="3">
                  <c:v>8.3931788107895073</c:v>
                </c:pt>
                <c:pt idx="4">
                  <c:v>8.3418011690418901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8.4227425151744164</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8.3817388409619831E-2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0.26333053290828889</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7.3414583777267062E-2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0.76643779862153139</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7.341458377726795E-2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0.26333053290828801</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0.53714264910867016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8.4227425151744164</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(166)</c:v>
                </c:pt>
                <c:pt idx="1">
                  <c:v>Royal Hallamshire Hospital (95)</c:v>
                </c:pt>
                <c:pt idx="2">
                  <c:v>Northern General Hospital (62)</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(166)</c:v>
                </c:pt>
                <c:pt idx="1">
                  <c:v>Royal Hallamshire Hospital (95)</c:v>
                </c:pt>
                <c:pt idx="2">
                  <c:v>Northern General Hospital (62)</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(166)</c:v>
                </c:pt>
                <c:pt idx="1">
                  <c:v>Royal Hallamshire Hospital (95)</c:v>
                </c:pt>
                <c:pt idx="2">
                  <c:v>Northern General Hospital (62)</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(166)</c:v>
                </c:pt>
                <c:pt idx="1">
                  <c:v>Royal Hallamshire Hospital (95)</c:v>
                </c:pt>
                <c:pt idx="2">
                  <c:v>Northern General Hospital (62)</c:v>
                </c:pt>
                <c:pt idx="3">
                  <c:v>Weston Park Hospital (-)</c:v>
                </c:pt>
              </c:strCache>
            </c:strRef>
          </c:cat>
          <c:val>
            <c:numRef>
              <c:f>Sheet1!$G$2:$G$5</c:f>
              <c:numCache>
                <c:formatCode>0.0;;</c:formatCode>
                <c:ptCount val="4"/>
                <c:pt idx="0">
                  <c:v>0</c:v>
                </c:pt>
                <c:pt idx="1">
                  <c:v>7.587407359080399</c:v>
                </c:pt>
                <c:pt idx="2">
                  <c:v>7.6903926634615338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(166)</c:v>
                </c:pt>
                <c:pt idx="1">
                  <c:v>Royal Hallamshire Hospital (95)</c:v>
                </c:pt>
                <c:pt idx="2">
                  <c:v>Northern General Hospital (62)</c:v>
                </c:pt>
                <c:pt idx="3">
                  <c:v>Weston Park Hospital (-)</c:v>
                </c:pt>
              </c:strCache>
            </c:strRef>
          </c:cat>
          <c:val>
            <c:numRef>
              <c:f>Sheet1!$H$2:$H$5</c:f>
              <c:numCache>
                <c:formatCode>0.0;;</c:formatCode>
                <c:ptCount val="4"/>
                <c:pt idx="0">
                  <c:v>7.8866564913276793</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(166)</c:v>
                </c:pt>
                <c:pt idx="1">
                  <c:v>Royal Hallamshire Hospital (95)</c:v>
                </c:pt>
                <c:pt idx="2">
                  <c:v>Northern General Hospital (62)</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(166)</c:v>
                </c:pt>
                <c:pt idx="1">
                  <c:v>Royal Hallamshire Hospital (95)</c:v>
                </c:pt>
                <c:pt idx="2">
                  <c:v>Northern General Hospital (62)</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2.1133435086723207</c:v>
                </c:pt>
                <c:pt idx="1">
                  <c:v>2.412592640919601</c:v>
                </c:pt>
                <c:pt idx="2">
                  <c:v>2.3096073365384662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Royal Hallamshire Hospital (99)</c:v>
                </c:pt>
                <c:pt idx="2">
                  <c:v>Northern General Hospital (64)</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Royal Hallamshire Hospital (99)</c:v>
                </c:pt>
                <c:pt idx="2">
                  <c:v>Northern General Hospital (64)</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Royal Hallamshire Hospital (99)</c:v>
                </c:pt>
                <c:pt idx="2">
                  <c:v>Northern General Hospital (64)</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Royal Hallamshire Hospital (99)</c:v>
                </c:pt>
                <c:pt idx="2">
                  <c:v>Northern General Hospital (64)</c:v>
                </c:pt>
                <c:pt idx="3">
                  <c:v>Weston Park Hospital (-)</c:v>
                </c:pt>
              </c:strCache>
            </c:strRef>
          </c:cat>
          <c:val>
            <c:numRef>
              <c:f>Sheet1!$G$2:$G$5</c:f>
              <c:numCache>
                <c:formatCode>0.0;;</c:formatCode>
                <c:ptCount val="4"/>
                <c:pt idx="0">
                  <c:v>0</c:v>
                </c:pt>
                <c:pt idx="1">
                  <c:v>0</c:v>
                </c:pt>
                <c:pt idx="2">
                  <c:v>7.9480328654674182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Royal Hallamshire Hospital (99)</c:v>
                </c:pt>
                <c:pt idx="2">
                  <c:v>Northern General Hospital (64)</c:v>
                </c:pt>
                <c:pt idx="3">
                  <c:v>Weston Park Hospital (-)</c:v>
                </c:pt>
              </c:strCache>
            </c:strRef>
          </c:cat>
          <c:val>
            <c:numRef>
              <c:f>Sheet1!$H$2:$H$5</c:f>
              <c:numCache>
                <c:formatCode>0.0;;</c:formatCode>
                <c:ptCount val="4"/>
                <c:pt idx="0">
                  <c:v>8.2767146858461551</c:v>
                </c:pt>
                <c:pt idx="1">
                  <c:v>8.4015860183010993</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Royal Hallamshire Hospital (99)</c:v>
                </c:pt>
                <c:pt idx="2">
                  <c:v>Northern General Hospital (64)</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(172)</c:v>
                </c:pt>
                <c:pt idx="1">
                  <c:v>Royal Hallamshire Hospital (99)</c:v>
                </c:pt>
                <c:pt idx="2">
                  <c:v>Northern General Hospital (64)</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1.7232853141538449</c:v>
                </c:pt>
                <c:pt idx="1">
                  <c:v>1.5984139816989007</c:v>
                </c:pt>
                <c:pt idx="2">
                  <c:v>2.0519671345325818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Royal Hallamshire Hospital (169)</c:v>
                </c:pt>
                <c:pt idx="2">
                  <c:v>Northern General Hospital (263)</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Royal Hallamshire Hospital (169)</c:v>
                </c:pt>
                <c:pt idx="2">
                  <c:v>Northern General Hospital (263)</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Royal Hallamshire Hospital (169)</c:v>
                </c:pt>
                <c:pt idx="2">
                  <c:v>Northern General Hospital (263)</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Royal Hallamshire Hospital (169)</c:v>
                </c:pt>
                <c:pt idx="2">
                  <c:v>Northern General Hospital (263)</c:v>
                </c:pt>
                <c:pt idx="3">
                  <c:v>Weston Park Hospital (-)</c:v>
                </c:pt>
              </c:strCache>
            </c:strRef>
          </c:cat>
          <c:val>
            <c:numRef>
              <c:f>Sheet1!$G$2:$G$5</c:f>
              <c:numCache>
                <c:formatCode>0.0;;</c:formatCode>
                <c:ptCount val="4"/>
                <c:pt idx="0">
                  <c:v>6.9619055735433344</c:v>
                </c:pt>
                <c:pt idx="1">
                  <c:v>7.9112383457563267</c:v>
                </c:pt>
                <c:pt idx="2">
                  <c:v>6.5247717257416404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Royal Hallamshire Hospital (169)</c:v>
                </c:pt>
                <c:pt idx="2">
                  <c:v>Northern General Hospital (263)</c:v>
                </c:pt>
                <c:pt idx="3">
                  <c:v>Weston Park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Royal Hallamshire Hospital (169)</c:v>
                </c:pt>
                <c:pt idx="2">
                  <c:v>Northern General Hospital (263)</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(449)</c:v>
                </c:pt>
                <c:pt idx="1">
                  <c:v>Royal Hallamshire Hospital (169)</c:v>
                </c:pt>
                <c:pt idx="2">
                  <c:v>Northern General Hospital (263)</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3.0380944264566656</c:v>
                </c:pt>
                <c:pt idx="1">
                  <c:v>2.0887616542436733</c:v>
                </c:pt>
                <c:pt idx="2">
                  <c:v>3.4752282742583596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(211)</c:v>
                </c:pt>
                <c:pt idx="1">
                  <c:v>Royal Hallamshire Hospital (55)</c:v>
                </c:pt>
                <c:pt idx="2">
                  <c:v>Northern General Hospital (149)</c:v>
                </c:pt>
                <c:pt idx="3">
                  <c:v>Weston Park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(211)</c:v>
                </c:pt>
                <c:pt idx="1">
                  <c:v>Royal Hallamshire Hospital (55)</c:v>
                </c:pt>
                <c:pt idx="2">
                  <c:v>Northern General Hospital (149)</c:v>
                </c:pt>
                <c:pt idx="3">
                  <c:v>Weston Park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(211)</c:v>
                </c:pt>
                <c:pt idx="1">
                  <c:v>Royal Hallamshire Hospital (55)</c:v>
                </c:pt>
                <c:pt idx="2">
                  <c:v>Northern General Hospital (149)</c:v>
                </c:pt>
                <c:pt idx="3">
                  <c:v>Weston Park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(211)</c:v>
                </c:pt>
                <c:pt idx="1">
                  <c:v>Royal Hallamshire Hospital (55)</c:v>
                </c:pt>
                <c:pt idx="2">
                  <c:v>Northern General Hospital (149)</c:v>
                </c:pt>
                <c:pt idx="3">
                  <c:v>Weston Park Hospital (-)</c:v>
                </c:pt>
              </c:strCache>
            </c:strRef>
          </c:cat>
          <c:val>
            <c:numRef>
              <c:f>Sheet1!$G$2:$G$5</c:f>
              <c:numCache>
                <c:formatCode>0.0;;</c:formatCode>
                <c:ptCount val="4"/>
                <c:pt idx="0">
                  <c:v>5.7608057967121438</c:v>
                </c:pt>
                <c:pt idx="1">
                  <c:v>0</c:v>
                </c:pt>
                <c:pt idx="2">
                  <c:v>5.3148086049395564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(211)</c:v>
                </c:pt>
                <c:pt idx="1">
                  <c:v>Royal Hallamshire Hospital (55)</c:v>
                </c:pt>
                <c:pt idx="2">
                  <c:v>Northern General Hospital (149)</c:v>
                </c:pt>
                <c:pt idx="3">
                  <c:v>Weston Park Hospital (-)</c:v>
                </c:pt>
              </c:strCache>
            </c:strRef>
          </c:cat>
          <c:val>
            <c:numRef>
              <c:f>Sheet1!$H$2:$H$5</c:f>
              <c:numCache>
                <c:formatCode>0.0;;</c:formatCode>
                <c:ptCount val="4"/>
                <c:pt idx="0">
                  <c:v>0</c:v>
                </c:pt>
                <c:pt idx="1">
                  <c:v>6.81441823634544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(211)</c:v>
                </c:pt>
                <c:pt idx="1">
                  <c:v>Royal Hallamshire Hospital (55)</c:v>
                </c:pt>
                <c:pt idx="2">
                  <c:v>Northern General Hospital (149)</c:v>
                </c:pt>
                <c:pt idx="3">
                  <c:v>Weston Park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(211)</c:v>
                </c:pt>
                <c:pt idx="1">
                  <c:v>Royal Hallamshire Hospital (55)</c:v>
                </c:pt>
                <c:pt idx="2">
                  <c:v>Northern General Hospital (149)</c:v>
                </c:pt>
                <c:pt idx="3">
                  <c:v>Weston Park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4.2391942032878562</c:v>
                </c:pt>
                <c:pt idx="1">
                  <c:v>3.18558176365456</c:v>
                </c:pt>
                <c:pt idx="2">
                  <c:v>4.6851913950604436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Sheet1!$E$2:$E$5</c:f>
              <c:numCache>
                <c:formatCode>0.0;;</c:formatCode>
                <c:ptCount val="4"/>
                <c:pt idx="0">
                  <c:v>0</c:v>
                </c:pt>
                <c:pt idx="1">
                  <c:v>0</c:v>
                </c:pt>
                <c:pt idx="2">
                  <c:v>7.7726454890237067</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Sheet1!$G$2:$G$5</c:f>
              <c:numCache>
                <c:formatCode>0.0;;</c:formatCode>
                <c:ptCount val="4"/>
                <c:pt idx="0">
                  <c:v>7.9474618472392971</c:v>
                </c:pt>
                <c:pt idx="1">
                  <c:v>8.5037382863359792</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Royal Hallamshire Hospital (172)</c:v>
                </c:pt>
                <c:pt idx="2">
                  <c:v>Northern General Hospital (269)</c:v>
                </c:pt>
                <c:pt idx="3">
                  <c:v>Weston Park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2.0525381527607029</c:v>
                </c:pt>
                <c:pt idx="1">
                  <c:v>1.4962617136640208</c:v>
                </c:pt>
                <c:pt idx="2">
                  <c:v>2.2273545109762933</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03155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RHQ | Sheffield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03155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RHQ | Sheffield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RHQ | Sheffield Teaching Hospitals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Sheffield Teaching Hospitals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75055954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q8_2. Were you ever prevented from sleeping at night by any of the following? Noise from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956761224"/>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86546190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36271738"/>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782559015"/>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Q28. Were you given enough privacy when being examined or treated?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2584156787"/>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Sheffield Teaching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Sheffield Teaching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466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Dietary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waiting list:</a:t>
            </a:r>
            <a:r>
              <a:rPr lang="en-GB" sz="1250">
                <a:solidFill>
                  <a:prstClr val="black"/>
                </a:solidFill>
                <a:latin typeface="Arial"/>
              </a:rPr>
              <a:t> </a:t>
            </a:r>
            <a:r>
              <a:rPr lang="en-GB" sz="1250" b="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noProof="0">
                <a:solidFill>
                  <a:prstClr val="black"/>
                </a:solidFill>
                <a:latin typeface="Arial"/>
              </a:rPr>
              <a:t>Staff taking into account patients' individual needs: Language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noise from staff</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Taking medication:</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able to take medication they brought with them when they need to</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6862996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920848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71318476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07345496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83935250"/>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370566710"/>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52595467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29461730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5622770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3917293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458886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303672582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97662685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4182443629"/>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495854989"/>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847280941"/>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081157192"/>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05178584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1353015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914364160"/>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52594956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1330952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7575517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26909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63155522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30859767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4088909556"/>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469339833"/>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4274710122"/>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429530960"/>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061331031"/>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1345452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7540232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966907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336502677"/>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3641736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66154726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80319236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68273151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366434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8018974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819555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93347055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72117440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057454799"/>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343237370"/>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25263793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15062574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8630152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4270383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389765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8976348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73344305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716573105"/>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69380391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82156912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283963645"/>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812748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31142907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381681751"/>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89706526"/>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5350493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365340161"/>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035005834"/>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177812927"/>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65062507"/>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495947093"/>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022225200"/>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28993270"/>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6804195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300303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44901223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96525356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4131442275"/>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94295368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5464745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2197943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251854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332115173"/>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414924160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4651076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89476193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273325981"/>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06149116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4997828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80979404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71527218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96059643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70747378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2497683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95239306"/>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601418054"/>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903843069"/>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7369943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4081380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543397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639561088"/>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27142696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89114302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8127508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8097023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396547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48240531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62102540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91292043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8179780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2749020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82630605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173736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03496391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66481567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4754142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8391769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60214378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8323934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8610935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705375663"/>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69892558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97851053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7326902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66390514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3285441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51613864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6055340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45197828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184022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3957991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6452412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72266257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6890511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4965564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762893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08228427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9478357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9144120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6263837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26066140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7651757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82492123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9225691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83609702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3899871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24648883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06853124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571353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30689238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03464887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6173708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89741736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8639004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32007896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2933616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96049200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2940543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35678595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502298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67315820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5725924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19002161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7574074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88974248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0074408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41808134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40333232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41779940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4492488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893501535"/>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718029379"/>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0354718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31928998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25104692"/>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4230066049"/>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2270086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03731916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38782459"/>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02519842"/>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48551877"/>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22881364"/>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66020049"/>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16681247"/>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23435348"/>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16549765"/>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01036389"/>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64590717"/>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820450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7410557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4972007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793929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819345804"/>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086602983"/>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83%</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466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62%</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38%</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131964829"/>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355562360"/>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528259318"/>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146076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5508706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184804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0135813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6456665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5266586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765128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004725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9700349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5875581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9194828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0436013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7452186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5363444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080768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9579869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9644712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4635955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08985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5156817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9580784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3413980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961144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3349075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967212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8003202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401979309"/>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4103787933"/>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75344654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532549621"/>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433779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8177609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8369399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7366494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058968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8547845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4435683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448852324"/>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988455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0071675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4139148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5193062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967473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7773092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6254416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1854402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2239578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4939958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2687939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48754623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744178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5600349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10915</TotalTime>
  <Words>15922</Words>
  <Application>Microsoft Office PowerPoint</Application>
  <PresentationFormat>Widescreen</PresentationFormat>
  <Paragraphs>2011</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Sheffield Teaching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2025-08-03T04:48:26Z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